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</p:sldIdLst>
  <p:sldSz cx="9144000" cy="5143500" type="screen16x9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slide" Target="slides/slide2.xml"/>
  <Relationship Id="rId5" Type="http://schemas.openxmlformats.org/officeDocument/2006/relationships/slide" Target="slides/slide3.xml"/>
  <Relationship Id="rId6" Type="http://schemas.openxmlformats.org/officeDocument/2006/relationships/slide" Target="slides/slide4.xml"/>
  <Relationship Id="rId7" Type="http://schemas.openxmlformats.org/officeDocument/2006/relationships/slide" Target="slides/slide5.xml"/>
  <Relationship Id="rId8" Type="http://schemas.openxmlformats.org/officeDocument/2006/relationships/slide" Target="slides/slide6.xml"/>
  <Relationship Id="rId9" Type="http://schemas.openxmlformats.org/officeDocument/2006/relationships/slide" Target="slides/slide7.xml"/>
  <Relationship Id="rId10" Type="http://schemas.openxmlformats.org/officeDocument/2006/relationships/slide" Target="slides/slide8.xml"/>
  <Relationship Id="rId11" Type="http://schemas.openxmlformats.org/officeDocument/2006/relationships/slide" Target="slides/slide9.xml"/>
  <Relationship Id="rId12" Type="http://schemas.openxmlformats.org/officeDocument/2006/relationships/slide" Target="slides/slide10.xml"/>
  <Relationship Id="rId13" Type="http://schemas.openxmlformats.org/officeDocument/2006/relationships/slide" Target="slides/slide11.xml"/>
  <Relationship Id="rId14" Type="http://schemas.openxmlformats.org/officeDocument/2006/relationships/slide" Target="slides/slide12.xml"/>
  <Relationship Id="rId15" Type="http://schemas.openxmlformats.org/officeDocument/2006/relationships/slide" Target="slides/slide13.xml"/>
  <Relationship Id="rId16" Type="http://schemas.openxmlformats.org/officeDocument/2006/relationships/slide" Target="slides/slide14.xml"/>
  <Relationship Id="rId17" Type="http://schemas.openxmlformats.org/officeDocument/2006/relationships/slide" Target="slides/slide15.xml"/>
  <Relationship Id="rId18" Type="http://schemas.openxmlformats.org/officeDocument/2006/relationships/slide" Target="slides/slide16.xml"/>
  <Relationship Id="rId19" Type="http://schemas.openxmlformats.org/officeDocument/2006/relationships/slide" Target="slides/slide17.xml"/>
  <Relationship Id="rId20" Type="http://schemas.openxmlformats.org/officeDocument/2006/relationships/slide" Target="slides/slide18.xml"/>
  <Relationship Id="rId21" Type="http://schemas.openxmlformats.org/officeDocument/2006/relationships/slide" Target="slides/slide19.xml"/>
  <Relationship Id="rId22" Type="http://schemas.openxmlformats.org/officeDocument/2006/relationships/slide" Target="slides/slide20.xml"/>
  <Relationship Id="rId23" Type="http://schemas.openxmlformats.org/officeDocument/2006/relationships/slide" Target="slides/slide21.xml"/>
  <Relationship Id="rId24" Type="http://schemas.openxmlformats.org/officeDocument/2006/relationships/slide" Target="slides/slide22.xml"/>
  <Relationship Id="rId25" Type="http://schemas.openxmlformats.org/officeDocument/2006/relationships/slide" Target="slides/slide23.xml"/>
  <Relationship Id="rId26" Type="http://schemas.openxmlformats.org/officeDocument/2006/relationships/slide" Target="slides/slide24.xml"/>
  <Relationship Id="rId27" Type="http://schemas.openxmlformats.org/officeDocument/2006/relationships/slide" Target="slides/slide25.xml"/>
  <Relationship Id="rId28" Type="http://schemas.openxmlformats.org/officeDocument/2006/relationships/slide" Target="slides/slide26.xml"/>
  <Relationship Id="rId29" Type="http://schemas.openxmlformats.org/officeDocument/2006/relationships/slide" Target="slides/slide27.xml"/>
  <Relationship Id="rId30" Type="http://schemas.openxmlformats.org/officeDocument/2006/relationships/slide" Target="slides/slide28.xml"/>
  <Relationship Id="rId31" Type="http://schemas.openxmlformats.org/officeDocument/2006/relationships/slide" Target="slides/slide29.xml"/>
  <Relationship Id="rId32" Type="http://schemas.openxmlformats.org/officeDocument/2006/relationships/slide" Target="slides/slide30.xml"/>
  <Relationship Id="rId33" Type="http://schemas.openxmlformats.org/officeDocument/2006/relationships/slide" Target="slides/slide31.xml"/>
  <Relationship Id="rId34" Type="http://schemas.openxmlformats.org/officeDocument/2006/relationships/slide" Target="slides/slide32.xml"/>
  <Relationship Id="rId35" Type="http://schemas.openxmlformats.org/officeDocument/2006/relationships/slide" Target="slides/slide33.xml"/>
  <Relationship Id="rId36" Type="http://schemas.openxmlformats.org/officeDocument/2006/relationships/slide" Target="slides/slide34.xml"/>
  <Relationship Id="rId37" Type="http://schemas.openxmlformats.org/officeDocument/2006/relationships/slide" Target="slides/slide35.xml"/>
  <Relationship Id="rId38" Type="http://schemas.openxmlformats.org/officeDocument/2006/relationships/presProps" Target="presProps.xml"/>
  <Relationship Id="rId39" Type="http://schemas.openxmlformats.org/officeDocument/2006/relationships/viewProps" Target="viewProps.xml"/>
  <Relationship Id="rId40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19501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hyperlink" Target="https://biblesocietyaus.typeform.com/to/hahvZS" TargetMode="Externa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1028700"/>
          <a:ext cx="8229600" cy="4029075"/>
          <a:chOff x="914400" y="1028700"/>
          <a:chExt cx="8229600" cy="4029075"/>
        </a:xfrm>
      </p:grpSpPr>
      <p:sp>
        <p:nvSpPr>
          <p:cNvPr id="1" name=""/>
          <p:cNvSpPr txBox="1"/>
          <p:nvPr/>
        </p:nvSpPr>
        <p:spPr>
          <a:xfrm>
            <a:off x="914400" y="1028700"/>
            <a:ext cx="7315200" cy="1714500"/>
          </a:xfrm>
          <a:prstGeom prst="rect">
            <a:avLst/>
          </a:prstGeom>
          <a:noFill/>
        </p:spPr>
        <p:txBody>
          <a:bodyPr anchor="b" rtlCol="0" bIns="45720" lIns="91440" rIns="91440" tIns="45720">
            <a:spAutoFit/>
          </a:bodyPr>
          <a:lstStyle/>
          <a:p>
            <a:pPr algn="ctr" fontAlgn="b" marL="0" marR="0" indent="0" lvl="0">
              <a:lnSpc>
                <a:spcPct val="100%"/>
              </a:lnSpc>
            </a:pPr>
            <a:r>
              <a:rPr lang="en-US" b="1" sz="6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Jenijija 11:1-32]]></a:t>
            </a:r>
          </a:p>
        </p:txBody>
      </p:sp>
      <p:sp>
        <p:nvSpPr>
          <p:cNvPr id="2" name=""/>
          <p:cNvSpPr txBox="1"/>
          <p:nvPr/>
        </p:nvSpPr>
        <p:spPr>
          <a:xfrm>
            <a:off x="914400" y="2743200"/>
            <a:ext cx="7315200" cy="1285875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fontAlgn="base" marL="0" marR="0" indent="0" lvl="0">
              <a:lnSpc>
                <a:spcPct val="100%"/>
              </a:lnSpc>
            </a:pPr>
            <a:r>
              <a:rPr lang="en-US" b="1" sz="4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Anin1992]]>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Alingajirrirra-langwa alikira Babulena-manja]]>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Biya adinuba-wiye-ka wurruwurrakakina warnumamalya wurribina nuw-ambilyu-murrumurra akini-yada nuw-ambilyumurra engka-manja iya engka-manja angalya, umba awilyaba-me-ka ngawa ayakwa ne-yengbeyinuma wurrakina.]]>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Umba alyengmilyengma-langwa ngawa nuw-ambilyumurra. Biya kembirra arakba na-marrawarnuma nawurraki-likenuma wurrakina. Biya arakba narruwurrak-akburrangarna angakbilyuwalya angalya emikirra Babuleniya. Biya yakwujina arakba kembirra nawurrak-ambilyuma wurrakina-da.]]>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Biya arakba kembirra wurruwurrakakina warnumamalya na-lyelyimbukweyinuma warniki-ngekburaki-yade-ka alikira. Ne-yama, “Ngarri-ngekburakina alikira amilyumilyinja-murra,” ne-yama. Kembirra narri-ngambajuwama akina amilyumilyinja akungwa-ma. Kembirra narri-ngekburakama akina akwa narr-akumarnuma mardidarra-manja mamawura, ka-dakini-yada akwurraki-yada yanda-langwa akina na-kwurrakidinume-ka. Akwa ngarningka minyadirra makina narruma-wilyakama wurrakina. Biya narr-akumarnuma amurndakakina amilyumilyinja awilyuwilyaba-wiya, akwa ngawa minyadirra ngarningka narrum-akumarnuma wilyarra, kajungwa kuw-abalkayukwuni-yada arrubuda amurndakakina alikira. Biya kembirra narri-ngekburakama wurrakina alikira aburra-langwa amilyumilyinja-murra akina-da.]]>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Biya nawurraki-yama wurrakina, “Kwa, ngarri-ngekburakina ababurna alikira. Umba awilyaba akina aki-ngekburakinama, akine-ka alingajirrirra aki-ngekburakinama. Nara amurndakeyina wuburra alikira e-yamama umba jujuje-ka alingajirrirra aki-ngekburakinama,” wurrakina nawurraki-yama. “Enene-ka ngarri-ngayindenama aki-ngekburakinama alingajirrirre-ka, kajungwe-ka angubina-manja kuw-akburrangini-yada akina,” ne-yama. Biya nawurraki-yama wurrakina, “Ngarruwurrakeyine-ka aduwaba ngarri-ngayindenama ngarringbudi-yade-ka ngarna aku-wilyakijeyini-yada, akwa ngarningka aka-wilyakajini-yada ngakwurra-langwa-manja wurrumirumirarrka ngarna ngarrumirumirarrngwa ngarrabarda warka akwa aringkawa. Ngarri-yaminamurra enena aduwaba kajungwa nari-yada angerriba iya angerriba awurra-murrkwuluma ngarruwurrakeyina, umba akuwurrak-ambilyi-yada ngawa awilyaba-murra-manja angalya,” ne-yama.]]>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5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Biya arakba wurrumurndakakina warnumamalya narri-ngekburakama ababurna eyukwayuwa alikira akwa ngawa akina awilyaba alingajirrirra-dangwa alikira. Eneja kembirra ni-dirrirnda angaluba nakina Yaweya kajungwa kenuwurraki-rringkini-yada wurruwurrakakinu-wa.]]>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6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“Warne-ka wurruwilyaba-ma warnumamalya,” ni-yama, “akwa awilyaba-me-ka ayakwa warna ne-yengbinama,” ni-yama. “Wurrumurndakeyina adinuba-wiya enena alikira narri-ngekburakama. Akwa adinuba ngarningka awurrakibine-ka ngarningka akwala ke-yaminame-ka awurrakakina ngawa. Engka iya engke-ka ke-yaminama eningerribirra karri-ngayindena-manja,” ni-yama.]]>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7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Biya nakina Yaweya ni-yama ngarningka, “Ngakwurruwa kembirra aki-likajamurra arakba ngarna aki-dirrirndama akaminu-kuwarrukwajini-yada ayakwa aburra-langwa, nari-yada kembirra amin-engkirrikajajuma wurrumurndakakina,” ni-yama nakina Yaweya.]]>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8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Biya nakina Yaweya arakbe-ka ni-dirrirnda akwa nenumini-kuwarrukwaja aburra-langwa ayakwa akwa angerriba iya angerribe-ka nenuwurraki-larrkena wurrakina akina-manja angalya. Biya na-ngwanja kembirra wurrumurndakakina warnumamalya, nara karri-ngekburaka amurndakakina alikira-da.]]>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9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Akine-ka angalya narri-yengbijuwama Babulena, mena yakwujina Yaweya nenuminu-kuwarrukwajuwa-mubaba nakina ayakwa, akwa akina ekirra Babulena ne-yamina-mubaba “nu-kuwarrukwajuwama ayakwa.” Biya kembirra Yaweya nenuwurraki-larrkenumurra wurrumurndakakina warnumamalya yadikina engku-wa iya engku-wa angalya nakina-da. Kembirra aburraja na-ngwarndirriyinuma arakba wurrakina-da.Jema-langwa-langwa wurrumirumirena warnikinikaduwa]]>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0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Amurndakenena akwala ayakwa Jema-langwa-langwa wurrumirumirena warnikinikaduwa. Na-jerridu-mulangwa ebina akungwa amakwulyumida, kembirra mambilyuma mamarika numu-ngwingbijanguma iya yambilyuma yinungkwura nu-ngwingbijanguma. Kembirra arakba nakina Jema 100 mamarika iya yinungkwura n-ambilyuma nakina, biya n-akumajungwunuma arakba nakina nenikuwenikba nenimikirra Arbakijada.]]>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Bi...ya ngarningka 500 mamarika iya yinungkwura n-ambilyuma nakina akwa wurrukwala ngarningka wurriyukwayuwa ena-langwa n-akumajungwunuma.]]>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Eneja kembirra n-ambilyu-manja nakina Arbakijada 35 mamarika iya yinungkwura, n-akumajungwunuma arakba nakina nenikuwenikba nenimikirra Jela.]]>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Bi...ya ngarningka 403 mamarika iya yinungkwura n-ambilyuma nakina akwa wurrukwala ngarningka wurriyukwayuwa ena-langwa n-akumajungwunuma.]]>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Eneja kembirra n-ambilyu-manja nakina Jela 30 mamarika iya yinungkwura, n-akumajungwunuma arakba nakina nenikuwenikba nenimikirra Ebera.]]>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5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Bi...ya ngarningka 403 mamarika iya yinungkwura n-ambilyuma nakina akwa wurrukwala ngarningka wurriyukwayuwa ena-langwa n-akumajungwunuma.]]>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6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Eneja kembirra n-ambilyu-manja nakina Ebera 34 mamarika iya yinungkwura, n-akumajungwunuma arakba nakina nenikuwenikba nenimikirra Beleka.]]>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7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Bi...ya ngarningka 430 mamarika iya yinungkwura n-ambilyuma nakina akwa wurrukwala ngarningka wurriyukwayuwa ena-langwa n-akumajungwunuma.]]>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8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Eneja kembirra n-ambilyu-manja nakina Beleka 30 mamarika iya yinungkwura, n-akumajungwunuma arakba nakina nenikuwenikba nenimikirra Riyuwa.]]>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9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Bi...ya ngarningka 209 mamarika iya yinungkwura n-ambilyuma nakina akwa wurrukwala ngarningka wurriyukwayuwa ena-langwa n-akumajungwunuma.]]>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0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Eneja kembirra n-ambilyu-manja nakina Riyuwa 32 mamarika iya yinungkwura, n-akumajungwunuma arakba nakina nenikuwenikba nenimikirra Jerukwa.]]>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Bi...ya ngarningka 207 mamarika iya yinungkwura n-ambilyuma nakina akwa wurrukwala ngarningka wurriyukwayuwa ena-langwa n-akumajungwunuma.]]>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Eneja kembirra n-ambilyu-manja nakina Jerukwa 30 mamarika iya yinungkwura, n-akumajungwunuma arakba nakina nenikuwenikba nenimikirra Neyawa.]]>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Bi...ya ngarningka 200 mamarika iya yinungkwura n-ambilyuma nakina akwa wurrukwala ngarningka wurriyukwayuwa ena-langwa n-akumajungwunuma.]]>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Eneja kembirra n-ambilyu-manja nakina Neyawa 29 mamarika iya yinungkwura, n-akumajungwunuma arakba nakina nenikuwenikba nenimikirra Dera.]]>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5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Bi...ya ngarningka 119 mamarika iya yinungkwura n-ambilyuma nakina akwa wurrukwala ngarningka wurriyukwayuwa ena-langwa n-akumajungwunuma.]]>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6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Eneja kembirra n-ambilyu-mulangwa 70 mamarika iya yinungkwura nakina Dera, n-akumajungwunuma arakba nakina wurrabiyakarbiya warninikuwena warnimikirra Aburema iya Neyawa akwa Yerena.Dera-langwa-langwa wurrumirumirena]]>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7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arna wurriyukwayuwa Dera-langwa. Wurrabiyakarbiya warninikuwena ena-langwa, warnimikirra Aburema iya Neyawa akwa Yerena. Akwa Yerena-langwa nenikuwenikba Lada.]]>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8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Bi...ya Yerena ni-jungwa nakina ena-langwa-manja angalya ni-rukwularru-murrumanja, emikirra Wura. Akine-ka angalya Wura akina-manja aringbirra angalya emikirra Babuleniya. Kembirra yakwujina ngawa ni-jungwuma nakina Yerena n-ambilyu-wiya nungwenikba Dera neniba ambaka.]]>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9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Umba ngalaja Aburema-langwa dadingiyenikba Jeraya dakina, dibina dadiyamarnjenikba umba diminingka dirndadikba. Ne-yaminjamama wurrakina warnumamalya akina-manja angalya akini-yada. Umba Neyawa-langwa dadingiyenibka Milka dakina, dibina dadiyawenikba Yerena-langwa. Eneja nuwilyaba ningka nenikuwenikba Yerena-langwa nakina nenimikirra Yijika.]]>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0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Akena dakine-ka Jeraya duburubura ngawa dadingarijira-ma dakina.]]>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Bi...ya kembirra ni-likena arakba nenu-wilyaka nakina Dera nenikuwenikba Aburema akwa numirenikba Lada, nibina ni-jungwu-mulangwa nungwenikba Yerena, akwa ngarningka darngkiyenikba Jeraya, dibina dadingiyenikba Aburema-langwa, akwa narri-lalika arakba akina angalya Wura warniki-liki-yada wurrakina aringbirru-wa angalya emikirra Kenina. Biya na-likena arakba wurrakina-da.Bi...ya narr-akburranga wurrakina akina angalya emikirra Yerena. Aruma angalya aminababurna alikira iya warnumamalya akina. Akwa nuw-ambilyuma yakwujina arakba-da.]]>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Kembirra yakwujina ngawa akina-manja angalya ni-jungwa arakba Aburema-langwa nungwenikba, nibina neniyuwangkwa Dera. 205 mamarika iya yinungkwura nakina n-ambilyuma biya ni-jungwa akina-manja angalya-da.]]>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as this helpful?]]></a:t>
            </a:r>
            <a:br/>
            <a:r>
              <a:rPr lang="en-US" sz="3000" spc="0" u="none">
                <a:solidFill>
                  <a:srgbClr val="000000">
                    <a:alpha val="100.00%"/>
                  </a:srgbClr>
                </a:solidFill>
                <a:latin typeface="Calibri"/>
                <a:hlinkClick r:id="rId2" tooltip="Feedback form"/>
              </a:rPr>
              <a:t><![CDATA[Help us improve with your feedback]]>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eme74">
  <a:themeElements>
    <a:clrScheme name="Theme7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4">
      <a:fillStyleLst>
        <a:solidFill>
          <a:schemeClr val="phClr"/>
        </a:solidFill>
        <a:gradFill rotWithShape="1">
          <a:gsLst>
            <a:gs pos="0%">
              <a:schemeClr val="phClr">
                <a:tint val="50%"/>
                <a:satMod val="300%"/>
              </a:schemeClr>
            </a:gs>
            <a:gs pos="35%">
              <a:schemeClr val="phClr">
                <a:tint val="37%"/>
                <a:satMod val="300%"/>
              </a:schemeClr>
            </a:gs>
            <a:gs pos="100%">
              <a:schemeClr val="phClr">
                <a:tint val="15%"/>
                <a:satMod val="350%"/>
              </a:schemeClr>
            </a:gs>
          </a:gsLst>
          <a:lin ang="16200000" scaled="1"/>
        </a:gradFill>
        <a:gradFill rotWithShape="1">
          <a:gsLst>
            <a:gs pos="0%">
              <a:schemeClr val="phClr">
                <a:shade val="51%"/>
                <a:satMod val="130%"/>
              </a:schemeClr>
            </a:gs>
            <a:gs pos="80%">
              <a:schemeClr val="phClr">
                <a:shade val="93%"/>
                <a:satMod val="130%"/>
              </a:schemeClr>
            </a:gs>
            <a:gs pos="100%">
              <a:schemeClr val="phClr">
                <a:shade val="94%"/>
                <a:satMod val="135%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%"/>
              <a:satMod val="105%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%">
              <a:schemeClr val="phClr">
                <a:tint val="40%"/>
                <a:satMod val="350%"/>
              </a:schemeClr>
            </a:gs>
            <a:gs pos="40%">
              <a:schemeClr val="phClr">
                <a:tint val="45%"/>
                <a:shade val="99%"/>
                <a:satMod val="350%"/>
              </a:schemeClr>
            </a:gs>
            <a:gs pos="100%">
              <a:schemeClr val="phClr">
                <a:shade val="20%"/>
                <a:satMod val="255%"/>
              </a:schemeClr>
            </a:gs>
          </a:gsLst>
          <a:path path="circle">
            <a:fillToRect b="180%" l="50%" r="50%" t="-80%"/>
          </a:path>
        </a:gradFill>
        <a:gradFill rotWithShape="1">
          <a:gsLst>
            <a:gs pos="0%">
              <a:schemeClr val="phClr">
                <a:tint val="80%"/>
                <a:satMod val="300%"/>
              </a:schemeClr>
            </a:gs>
            <a:gs pos="100%">
              <a:schemeClr val="phClr">
                <a:shade val="30%"/>
                <a:satMod val="200%"/>
              </a:schemeClr>
            </a:gs>
          </a:gsLst>
          <a:path path="circle">
            <a:fillToRect b="50%" l="50%" r="50%" t="50%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35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Bible.com.au</dc:creator>
  <cp:lastModifiedBy>Bible.com.au</cp:lastModifiedBy>
  <dcterms:created xsi:type="dcterms:W3CDTF">2026-09-12T02:05:38Z</dcterms:created>
  <dcterms:modified xsi:type="dcterms:W3CDTF">2026-09-12T02:05:38Z</dcterms:modified>
  <dc:title>Bible.com.au: Jenijija 11:1-32 (Anin1992)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