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1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Yaweya arakbe-ka ni-dirrirnda akwa nenumini-kuwarrukwaja aburra-langwa ayakwa akwa angerriba iya angerribe-ka nenuwurraki-larrkena wurrakina akina-manja angalya. Biya na-ngwanja kembirra wurrumurndakakina warnumamalya, nara karri-ngekburaka amurndakakina alikir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ngalya narri-yengbijuwama Babulena, mena yakwujina Yaweya nenuminu-kuwarrukwajuwa-mubaba nakina ayakwa, akwa akina ekirra Babulena ne-yamina-mubaba “nu-kuwarrukwajuwama ayakwa.” Biya kembirra Yaweya nenuwurraki-larrkenumurra wurrumurndakakina warnumamalya yadikina engku-wa iya engku-wa angalya nakina-da. Kembirra aburraja na-ngwarndirriyinuma arakba wurrakina-da.Jema-langwa-langwa wurrumirumirena warnikinikaduw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enena akwala ayakwa Jema-langwa-langwa wurrumirumirena warnikinikaduwa. Na-jerridu-mulangwa ebina akungwa amakwulyumida, kembirra mambilyuma mamarika numu-ngwingbijanguma iya yambilyuma yinungkwura nu-ngwingbijanguma. Kembirra arakba nakina Jema 100 mamarika iya yinungkwura n-ambilyuma nakina, biya n-akumajungwunuma arakba nakina nenikuwenikba nenimikirra Arbakija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500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Arbakijada 35 mamarika iya yinungkwura, n-akumajungwunuma arakba nakina nenikuwenikba nenimikirra Jel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403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Jela 30 mamarika iya yinungkwura, n-akumajungwunuma arakba nakina nenikuwenikba nenimikirra Ebe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403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Ebera 34 mamarika iya yinungkwura, n-akumajungwunuma arakba nakina nenikuwenikba nenimikirra Belek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430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ngajirrirra-langwa alikira Babulena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Beleka 30 mamarika iya yinungkwura, n-akumajungwunuma arakba nakina nenikuwenikba nenimikirra Riyu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209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Riyuwa 32 mamarika iya yinungkwura, n-akumajungwunuma arakba nakina nenikuwenikba nenimikirra Jeruk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207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Jerukwa 30 mamarika iya yinungkwura, n-akumajungwunuma arakba nakina nenikuwenikba nenimikirra Neya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200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anja nakina Neyawa 29 mamarika iya yinungkwura, n-akumajungwunuma arakba nakina nenikuwenikba nenimikirra Der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119 mamarika iya yinungkwura n-ambilyuma nakina akwa wurrukwala ngarningka wurriyukwayuwa ena-langwa n-akumajungwunum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mbilyu-mulangwa 70 mamarika iya yinungkwura nakina Dera, n-akumajungwunuma arakba nakina wurrabiyakarbiya warninikuwena warnimikirra Aburema iya Neyawa akwa Yerena.Dera-langwa-langwa wurrumirumirena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a wurriyukwayuwa Dera-langwa. Wurrabiyakarbiya warninikuwena ena-langwa, warnimikirra Aburema iya Neyawa akwa Yerena. Akwa Yerena-langwa nenikuwenikba La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dinuba-wiye-ka wurruwurrakakina warnumamalya wurribina nuw-ambilyu-murrumurra akini-yada nuw-ambilyumurra engka-manja iya engka-manja angalya, umba awilyaba-me-ka ngawa ayakwa ne-yengbeyinuma wurr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Yerena ni-jungwa nakina ena-langwa-manja angalya ni-rukwularru-murrumanja, emikirra Wura. Akine-ka angalya Wura akina-manja aringbirra angalya emikirra Babuleniya. Kembirra yakwujina ngawa ni-jungwuma nakina Yerena n-ambilyu-wiya nungwenikba Dera neniba ambak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burema-langwa dadingiyenikba Jeraya dakina, dibina dadiyamarnjenikba umba diminingka dirndadikba. Ne-yaminjamama wurrakina warnumamalya akina-manja angalya akini-yada. Umba Neyawa-langwa dadingiyenibka Milka dakina, dibina dadiyawenikba Yerena-langwa. Eneja nuwilyaba ningka nenikuwenikba Yerena-langwa nakina nenimikirra Yijik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dakine-ka Jeraya duburubura ngawa dadingarijira-ma d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i-likena arakba nenu-wilyaka nakina Dera nenikuwenikba Aburema akwa numirenikba Lada, nibina ni-jungwu-mulangwa nungwenikba Yerena, akwa ngarningka darngkiyenikba Jeraya, dibina dadingiyenikba Aburema-langwa, akwa narri-lalika arakba akina angalya Wura warniki-liki-yada wurrakina aringbirru-wa angalya emikirra Kenina. Biya na-likena arakba wurrakina-da.Bi...ya narr-akburranga wurrakina akina angalya emikirra Yerena. Aruma angalya aminababurna alikira iya warnumamalya akina. Akwa nuw-ambilyuma yakwujina arakb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kwujina ngawa akina-manja angalya ni-jungwa arakba Aburema-langwa nungwenikba, nibina neniyuwangkwa Dera. 205 mamarika iya yinungkwura nakina n-ambilyuma biya ni-jungwa akina-manja angaly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lyengmilyengma-langwa ngawa nuw-ambilyumurra. Biya kembirra arakba na-marrawarnuma nawurraki-likenuma wurrakina. Biya arakba narruwurrak-akburrangarna angakbilyuwalya angalya emikirra Babuleniya. Biya yakwujina arakba kembirra nawurrak-ambilyuma wurrakin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rakba kembirra wurruwurrakakina warnumamalya na-lyelyimbukweyinuma warniki-ngekburaki-yade-ka alikira. Ne-yama, “Ngarri-ngekburakina alikira amilyumilyinja-murra,” ne-yama. Kembirra narri-ngambajuwama akina amilyumilyinja akungwa-ma. Kembirra narri-ngekburakama akina akwa narr-akumarnuma mardidarra-manja mamawura, ka-dakini-yada akwurraki-yada yanda-langwa akina na-kwurrakidinume-ka. Akwa ngarningka minyadirra makina narruma-wilyakama wurrakina. Biya narr-akumarnuma amurndakakina amilyumilyinja awilyuwilyaba-wiya, akwa ngawa minyadirra ngarningka narrum-akumarnuma wilyarra, kajungwa kuw-abalkayukwuni-yada arrubuda amurndakakina alikira. Biya kembirra narri-ngekburakama wurrakina alikira aburra-langwa amilyumilyinja-murra 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wurraki-yama wurrakina, “Kwa, ngarri-ngekburakina ababurna alikira. Umba awilyaba akina aki-ngekburakinama, akine-ka alingajirrirra aki-ngekburakinama. Nara amurndakeyina wuburra alikira e-yamama umba jujuje-ka alingajirrirra aki-ngekburakinama,” wurrakina nawurraki-yama. “Enene-ka ngarri-ngayindenama aki-ngekburakinama alingajirrirre-ka, kajungwe-ka angubina-manja kuw-akburrangini-yada akina,” ne-yama. Biya nawurraki-yama wurrakina, “Ngarruwurrakeyine-ka aduwaba ngarri-ngayindenama ngarringbudi-yade-ka ngarna aku-wilyakijeyini-yada, akwa ngarningka aka-wilyakajini-yada ngakwurra-langwa-manja wurrumirumirarrka ngarna ngarrumirumirarrngwa ngarrabarda warka akwa aringkawa. Ngarri-yaminamurra enena aduwaba kajungwa nari-yada angerriba iya angerriba awurra-murrkwuluma ngarruwurrakeyina, umba akuwurrak-ambilyi-yada ngawa awilyaba-murra-manja angalya,” ne-ya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rakba wurrumurndakakina warnumamalya narri-ngekburakama ababurna eyukwayuwa alikira akwa ngawa akina awilyaba alingajirrirra-dangwa alikira. Eneja kembirra ni-dirrirnda angaluba nakina Yaweya kajungwa kenuwurraki-rringkini-yada wurruwurrakakin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rne-ka wurruwilyaba-ma warnumamalya,” ni-yama, “akwa awilyaba-me-ka ayakwa warna ne-yengbinama,” ni-yama. “Wurrumurndakeyina adinuba-wiya enena alikira narri-ngekburakama. Akwa adinuba ngarningka awurrakibine-ka ngarningka akwala ke-yaminame-ka awurrakakina ngawa. Engka iya engke-ka ke-yaminama eningerribirra karri-ngayindena-manja,” ni-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Yaweya ni-yama ngarningka, “Ngakwurruwa kembirra aki-likajamurra arakba ngarna aki-dirrirndama akaminu-kuwarrukwajini-yada ayakwa aburra-langwa, nari-yada kembirra amin-engkirrikajajuma wurrumurndakakina,” ni-yama nakina Yawey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2026-07-12T08:07:53Z</dcterms:created>
  <dcterms:modified xsi:type="dcterms:W3CDTF">2026-07-12T08:07:53Z</dcterms:modified>
  <dc:title>Bible.com.au: Jenijija 11:1-32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