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wilyaba ngarningka nenikuwenikba Kwuja-langwa n-ambilyumurra nakina enejukwaba. Nenimikirra nakina Nimurada. Nakine-ka Nimurada neningadinuba-wiya nu-bungkawadinuma wurrukwala-manja warnumamalya wurriminiminingka-manja. Nara ena-langwa-manja wulkwa warnumamalya kinu-bungkawadina nakina umba wurriminingka-manja ngarningka warnumamalya nu-bungkawadinum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Yaweya nenu-mamurikajuwama nakina Nimurada-manja. Kembirra nakina Nimurada nabarde-ka nenungkwarba nenik-aburangka wurrajija iya yinungungwangba-murriya. Aminakina-langwa aburraja wurrukwala warnumamalya na-makijeyinama aduwaba wurrakina, “Yaweya kenu-mamurikajinama nungkuwa nungkwajukwaba, kajungwa ningkabarda k-ambilyi-yada nungkuwa ningkakina, wuburra laka arakba-wiya nabarda yinungungwangba-murriya n-ambilyuma Nimurada nakina-da,” ne-yaminama na-makijeyinamurra ayakwa warningaduwaba warnumamalya wurr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imurada ni-lyingama adinuba-wiya abukalakina angalya emikirra Babulena iya Ereka akwa Akada. Abukalakina angalya nuw-ambilyuma aringbirra-manja angalya emikirra Babuleniy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kina-langwa angalya Babuleniya-langwa ni-likenuma nakina Nimurada eminingku-wa angalya emikirra Ajiriya. Umba yakwujina ngawa aburraja ena-langwa warnikuminuwar•duwar•da narri-likirakama ababurne-ka alikira. Narri-likilikirakamurra amurndakakina yanda-langwa abiyarbuwa angalya aminababurna alikira nuw-arjeyuma abukalakina, emikirra Niniba iya Riyabadira iya Kel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Rejena. Awilyaba angalya Niniba nuw-ambilyuma alalubaja umba awilyaba angalya Kela adadibina. Ngalaja Rejena wilyarra. Umba akina angalya Kela amakwulyumide-ka angalya 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Yema-langwa nenikuwenikba Yijiba nenu-wilyakama nakina wurrumangbala wurrambilyuma warninikuwena. Warnimikirra wurrakina Lidiya iya Anama iya Liyaba iya Nabud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Badirija iya Kajila akwa ngawa Kabudawa wurrakina. Nakine-ka Kabudawa, nibina niyukwujiya-dangwa nenikuwenikba Yijiba-langwa, neningadinuba-wiya numirarringba nakina WarninguBilijiya-langwa warnumamalya. Aburraja wurrumirumirena warnikinikaduwa Yijiba-langwa narra-wilyakama wurrakina warnimikirra Lidiya-langwa akwa ena-langwa-langwa wurrarrkwurrkuwe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Yema-langwa nenikuwenikba Kenina nenu-wilyakama nakina wunambilyuma warnikuwabulena wunenimikirra Jayidina, nibina naruma-dangwa, akwa Ye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ngarningka warninikuwena Kenina-langwa nuw-ambilyumurra wurrakina. Kembirra nakine-ka Kenina neningadinuba-wiya numirarringba wurrababurna-langwa warnumamalya nakina. Wurrumurndakenena warnimikirra: WarningiJebija iya WarningAmawa iya WarningiKikaj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WarningiYiba iya WarningArika iya WarningiJeyin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wa-langwa-langwa wurrumirumirena warnikinikadu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WarningArbada iya WarningiJemara akwa ngawa WarningiYamada. Wurrumurndakenene-ka warnumamalya nawurrak-errbalinuma, yanda-langwa wurreyebijeba arakba nuw-ambilyuma wurrumurndakakina wurrilyimberrkwulyumida, wurrilyimberrkuwarra awilyaba-manja angalya akwa wurrilyimberrkuwarra ngarningka awilyaba-manja angal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-langwe-ka angalya awilyaba-murra ngawa aruma ekirra Kenina amurndakakina ababurna-langwa. Kembirra akina angalya emikirra Kenina amakwulyumida angalya aringbirra akina. Biya amurndakakina ngawa angalya amurndakibina Kenina-manja ngawa nuw-ambilyumurra akina na-likenuma nuw-errbalinuma amurndakakina Jayidina-langwa akwa engku-wa angerriba nuw-angkarrinu-murruwa arrirra dalada yanda-langwa Kera, ebina nuw-ambilyuma angalya akwudangwa Kajaya. Akwa na-likenuma ngarningka amurndakakina angalya aburra-langwa angerriba engku-wa alyengmilyengmu-wa yanda-langwa Jaduma iya Kamara iya Aduma akwa ngawa Jebawuma, ebina nuw-ambilyuma akwudangwa Leja 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ibina warnumamalya wurreyebijeba arakba nuw-ambilyuma wurrilyimberrkwulyumida, wurrilyimberrkuwarra awilyaba-manja angalya umba wurrilyimberrkuwarra ngarningka awilyaba-manja angalya. Wurrumineyebijeba ayakwa ne-yengbeyinuma wurrakina. Wurreyebijebe-ka nawurrak-ambilyumurra wurrumurndakakina warnumamalya akena nuwilyaba-murra ngawa neningadinuba-wiya numirarringba Yema naki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Jema, nibina Nawa-langwa nenikuwenikba naruma-dangwa, n-ambilyumurra neningadinuba-wiya nenumamalya WurriYiburuwa-langwa warnumamalya n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e-ka Jema-langwa wurruwurrakuwarra warninikuwena. Warnimikirra wurrakina Elama iya Ajura iya Arbakijada iya Luda akwa ngawa Aram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warna Arama-langwa warninikuwena. Warnimikirra wurrakina Wija iya Wula iya Keda akwa Mejek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rbakijada-langwa nenikuwenikba Jela nakina. Akwa Jela-langwa nenikuwenikba Ebera n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bera nenu-wilyakama nakina wunambilyuma warnikuwabulena. Nuwilyaba Beleka nakina. N-ambilyu-wiya nakina nenungkwarba aburraja wurrababurna-langwa warnumamalya nuw-errbalinumurra wurrakina. Kembirra aminakina-langwa neni-yengbijuwama nakina Beleka nenimikirra, mena akina ekirra Beleka ne-yaminama “nuw-errbalinuma.” Umba narrkuwenikba Beleka-langwa Jakidena n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arna warninikuwena Jakidena-langwa. Warnimikirra Almadada iya Jeleba iya Yajarmabeda iya Jera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Yadarama iya Wijala iya Dikil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enena ekirra nuw-arrikarrijajungwunama akina Nawa-langwa wurrumirumirena warnikinikaduwa-langwa. Nawa-langwa warninikuwena wurrabiyakarbiya nabuk-ambilyumurra wurrubukalakina Jema iya Yema akwa Jebeda. Biya kembirra na-jerridu-manja ebina akungwa amakwulyumida ababurna-langwa wurrubukalakina kembirra nabuk-akumajungwunuma arakba warninikuwarrng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Abala iya Abimeyela iya Juba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Abura iya Yebila akwa ngawa Jawubaba. Wurrumurndakenene-ka warninikuwena Jakidena-langw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murndakakina angalya wurrumurndakakina-langwa warnumamalya na-likenuma Meja-langwa akwa angerriba Jubara-wa nuw-ambilyu-murruwa angalya angakarjiyinga alyengmilyengma-lang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akina warnumamalya wurreyebijeba arakba nuw-ambilyumurra wurrilyimberrkwulyumida, wurrilyimberrkuwarra awilyaba-manja angalya umba wurrilyimberrkuwarra ngarningka awilyaba-manja angalya. Wurrumineyebijeba ayakwa ne-yengbeyinuma wurrakina. Wurreyebijeba nawurrak-ambilyumurra wurrakina akena nuwilyaba-murra ngawa neningadinuba-wiya numirarringba Jeme-ka n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akine-ka wurruwurrakwulyumida warnumamalya Nawa-langwa wurrumirumirena warnikinikaduwa wurrakina-da. Narruma-manguma wurrakina mamurukwa Nawa-langwa-langwa warninikuwena yanda-langwa wurrilyimberrkwulyumide-ka wurrilyimberrkeyebijeba iya wurrilyimberrkeyebijeba warnumamalya nuw-ambilyuma wurrakina arakba. Na-walyerre-ka ebina akungwa amakwulyumida, kembirra wurrumurndakakina ngawa warnumamalya wurrilyimberrkwulyumida nawurraki-yebijebakajungwunuma wurrilyimberrkuwarra iya wurrilyimberrkuwarra warnumamalya ababurna-manja angalya wurrakin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arna Jebeda-langwa warninikuwena. Warnimikirra wurrakina Kawuma iya Mekeka iya Madaya iya Jabana iya Dubala iya Mejeka akwa ngawa Dira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arna ngarningka warninikuwena naruma-langwa Kawuma-langwa. Warnimikirra wurrakina Ajikeneja iya Ribada akwa ngawa Dakar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arna ngarningka warninikuwena nenikumarnjenikba-langwa Jabana-langwa. Warnimikirra wurrakina Elija iya Beyina iya Jaburija akwa ngawa Rawu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irumirarrngwa wurrakina-langwa Elija-murriya-langwa nuw-errbalinuma arakba wurrumurndakakina mijiyelyu-wa iya ayangkiyangkidarrbu-wa.Umba kembirra wurreyebijeba arakba nuw-ambilyuma wurrumurndakakina wurrilyimberrkwulyumida, wurrilyimberrkuwarra awilyaba-manja angalya umba wurrilyimberrkuwarra ngarningka awilyaba-manja angalya. Wurrumineyebijeba ayakwa ne-yengbeyinuma wurrakina. Wurreyebijeba nawurrak-ambilyumurra wurrumurndakakina akena nuwilyaba-me-ka ngawa neningadinuba-wiya numirarringba Jebeda n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arna wurruwurrakuwarra warninikuwena Yema-langwa. Nakine-ka Yema nenikumarnjenikba Jebeda-langwa nakina. Warnimikirra warninikuwena Yema-langwa wurrakina Kwuja iya Yijiba iya Libiya akwa ngawa Ken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arna warninikuwena naruma-langwa Kwuja. Warnimikirra wurrakina Juba iya Yebila iya Jabuda iya Rama akwa ngawa Jabudeka. Umba Rama-langwa warnikuwabulena-kiya wunenimikirra Juba akwa Didena wunal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2026-06-15T11:50:41Z</dcterms:created>
  <dcterms:modified xsi:type="dcterms:W3CDTF">2026-06-15T11:50:41Z</dcterms:modified>
  <dc:title>Bible.com.au: Jenijija 10:1-32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