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3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juwa nakina Neningikarrawara akina aringbirra angalya “Angubina.” Biya na-lyarrngwalyilyada arakba akina. Bi...ya mambilyuma marringa numi-jerrida arakba malakina-da.Biya kembirra ne-kbada arakba. Wurdarriya-wiya 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kungwa aku-murndukwuna awurrakawura-murra,” ni-yama, “kajungwa kuw-abilyerrikajungwuni-yada ajiringka,” ni-yama nakina. Kembirra na-murndukwunuma arakba akina akungwa. Umba ngalaja ajiringka nuw-abilyerrikajungwunuma 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Neningikarrawara ni-yengbijuwa akina ajiringka “Ariba.” Umba akina akungwa ebina nawurra-murndukwunuma numa-yengbijuwa “Makarda” nakina. Biya kembirra n-andeya nakina akena ni-rringka ariba akwa ngawa makarda alirrakukwulyubena-kiye-ka al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riba ak-arrangbina eka eminiminingka akwa ngawa amarda eminiminingka,” ni-yama nakina. “Akina amarda kuw-arrangbinama amadidira amaninga umba ngalajukwaba eka eminiminingka kuw-arrangbinama amamamuwa amaninga,” ni-yam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akina ariba nuw-arrangbama arakba eka-murriya akwa ngawa amarda-murriya. Biya nakina Neningikarrawara n-andeya akena ni-rringke-ka amurndakakina eka-murriya akwa ngawa amarda-murriya awurrakukwulyubene-k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yarrngwalyilyada arakba akina. Bi...ya mabiyakarbiya marringa numi-jerrida arakba makina-da.Biya kembirra ne-kbada arakba. Wurdarriya-wiya 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-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ki-jadiya aki-larradiya angubina-manja alarradada,” ni-yama. “Aki-larrkabarrakajiya enena-manja angalya, kajungwa meyebijebi-yada malakina-kiya meningilida akwa ngawa meningalyarrngwalyilya akwa kajungwa meyebijebi-yada meningilida mababurna-langwa. Kumi-yuweyinama malakina-kiya meningilida akwa ngawa meningalyarrngwalyilya muwilyuwilyaba-wiya mamurndakakina. Akwa ngarningka aki-larrkabarrakajiya enena-manja angalya, kajungwa eyebijebi-yada akilarrkumamarika akwa ngawa akilarrkinungkwura. Ke-yuweyinama alakina-kiya akilarrkumamarika akwa akilarrkinungkwura awilyuwilyaba-wiya ngawa amurndakakina ngalajukwaba,” ni-yama nakina Neningikarrawa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e-ka Neningikarrawara nilirraki-ngekburakama ambilyuma-kiya alarradada adirrungwarna-kiya. Numa-ngekburakama mamawura akwa num-akumarnuma makina karrawara angubina-manja, kajungwa kumu-larrkabarrirrakini-yada makina enena-manja angalya akwa kumu-bungkawadini-yada meningilida-manja makina. Biya kembirra nakina ni-ngekburakama yakina yimawura akwa n-akumarnuma ngalajukwaba yakina angubina-manja kajungwa kinu-bungkawadini-yada yakina meningalyarrngwalyilya-manja. Biya ngarningka nanga-ngekburakama duwurrakwulyumide-ka dakilyingajanga nakina. Nilirraki-ngekburakama nakina alakina-kiya alarradada adirrungwarna-kiya kajungwa eyebijebi-yada alarradada-langwa iya alarrumur•da-langwa. Biya kembirra n-andeya nakina akena numa-rringka mamawura iya yimawura iya dakilyingajanga-murriya awurrakukwulyubene-ka 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yarrngwalyilyada arakba akina. Bi...ya mabiyarbuwa marringa numi-jerrida arakba makina-da.Biya kembirra ne-kbada arakba. Wurdarriya-wiy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kwalya ababurna eminiminingka aki-lyangburrukwajiya makarda,” ni-yama. “Umba ngalaja abalkaya angubina-manja wurrajija ab-angkirreyina,” ni-yam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 Nenikingekbungekburak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ngekburakama nakina adidirrungwarna akwurrangina iya dinungkwulangwa iya alyakilya-murriya, akwa ngarningka akwala engka iya engka akwalya ebina na-lyangburrukwajuwama makarda. Akwa ngarningka wurrajija-murriya aburrajukwaba neni-ngekburakama nakina. Biya n-andeya nakina Neningikarrawara akena ni-rringka amurndakakina awurrakukwulyubene-ka 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numa ayakwa eningaba nakina Neningikarrawara akwalya-murriya-manja akwa wurrajija-murriya-manja. Ni-yama akwalyu-wa, “Wurr-arrangbijeyina akwa wurruma-lyangburrukwajiya makarda,” ni-yama. Umba ni-yama wurrajija-wa, “Nungkwurrajukwaba wurr-ababurnadina,” ni-yama n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yarrngwalyilyada arakba akina. Bi...ya mamangbala marringa numi-jerrida arakba makina-da.Biya kembirra ne-kbada arakba. Wurdarriya-wiya 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ki-jadijiya ajiringka yiminiminingka yinungungwangba iya yingarna-murriya, yadidirrungwarna akwa ngawa ngalajukwaba yiyukwayuwa,” ni-yama n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ngekburakama nakina yiminiminingka yinungungwangba iya yingarna-murriya, yukwala yadidirrungwarna umba yukwala yiyukwayuwa. Biya kembirra n-andeya nakina akena ni-rringka yimurndakakina yinungungwangba-murriya yukukwulyubene-ka y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Ngakwurruwe-ka ngarna aka-ngekburakinama warnumamalya,” ni-yama. “Umba ngakwurruwa wuburra ke-yaminama wurrakina. Akwa ka-bungkawadinama wurrakina akwalya-murriya-manja iya wurrajija-murriya-manja iya yinungungwangba-murriya-manja akwa yingarna-murriya-manja wurrakina warnumamalya,” ni-yama Neningikarrawara n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neni-ngekburakama nakina warnumamalya. Neni-ngekburakama wurrakina warnumamalya wuburra enuwa Neningikarrawara. Nenungkwarba akwa didarringka nenilirraki-ngekburakama n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uma nakina akwala ayakwa eningaba. Ni-yama aburruwa-wa, “Wurr-arrangbina wurriyukwayuwa, akwa kembirra ambaka-murra aburrajukwaba kuw-arrangbijeyina, kajungwa kuw-ambilyi-yada angalya-manja akwa ka-bungkawadini-yada ebina-manja angalya wurrakina,” ni-yama nakina. “Yiku-bungkawadinama kirrakina akwalya-manja iya wurrajija-manja akwa yinungungwangba-manja kirr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amini-ngekburakama ngayuwa engka iya engka aninga-murriya, ebina amadidira nuw-arrangbinama amarda, akwa ngarningka ebina amaninga nuw-arrangbinama eka yik-alyubarini-yada kirr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a ningenu-kwama amarda yinungungwangba-murriya akwa ngarningka wurrajija-murriya aburra-langwi-yada aninga,” ni-yama Neningikarrawar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...ba-wiya arakburakba-kiya-wiya nakine-ka Neningikarrawara ni-ngekburakama amurndakenena angalya arrawa iya amurndakangaba angalya karrawara. Umba adinuba-wiya n-aburradadangu-wiya nakina, ni-ngekburaka-manja enena angalya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ndeya nakina Neningikarrawara akena ni-rringka amurndakakina ni-ngekburakama nakina eninginingaba akukwulyubene-ka akina. Biya na-lyarrngwalyilyada arakba akina-da. Bi...ya mamangbala muwilyaba marringa numi-jerrida arakba makina-da. Biya ngarningka ne-kbada arakba. Wurdarriya-wiya 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kungwa-wiye-ka nuw-ambilyuma. Akina akungwa na-wurumbijuwamurra umba nara ebina akwala yakwujina kuw-ambilya. Nara ambaka ebina ariba umba akungwa-wiya yimbukwa akina nuw-ambilyuma akwa na-larrumur•dinume-ka akina ngawa. Wuburra laka numu-ngwurrumur•dinama mibina medirra alyarrngwalyilya arrawa, ne-yamama akina. Umba ngalaja amawurrina Neningikarrawara-langwa na-lyikbinuma akina karrawara-langwiya akungwa-manj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ngikarrawara ni-yengbinuma arakba ayakwa. “Aki-larradiya,” ni-yama nakina. Ngalaja kembirra alarradada na-jadinga arakba 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Neningikarrawara n-andeya akena ni-rringka akina alarradada akwulyubene-ka. Biya kembirra n-eyebijebaka arakba nakina alakina-kiya alarradada akwa ngawa alarrumur•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i-yengbija alarradada “Meningilida” umba ngalaja alarrumur•da “Alyarrngwalyilya”. Biya na-lyarrngwalyilyada arakba akina. Bi...ya meningadinuba-wiya marringa numi-jerrida arakba makina-da.Biya kembirra ne-kbada arakba. Wurdarriya-wiya 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akina Neningikarrawara ni-yengbina ayakwa. “Aki-yebijebakaja akungwa ngala amungukungwa, ekuwarra karrawaru-wa, umba ngalaja ekuwarra arrawa-manja,” ni-yama n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-eyebijebaka ebina akungwa eningarrawa-langwa iya eningikarrawara-langwa kajungwa aringbirra angalya kuw-ambilyi-yada wilyarr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2026-05-21T11:14:43Z</dcterms:created>
  <dcterms:modified xsi:type="dcterms:W3CDTF">2026-05-21T11:14:43Z</dcterms:modified>
  <dc:title>Bible.com.au: Jenijija 1:1-31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