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43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bubungkawa kirru-beyindangu-murrumurra warnumamalya nungkwurra-langwi-yada warnikuminuwar•duwar•da, nungkwurrajukwaba kirrilyangmandukwuna kirrumungkwurrkidirrbura wurr-ambilya. Nare-ka e-yamama enena ayakwa aburruwa-wa, “Nara-manja karna aminu-war•duma eningaba warka, kembirra ngayuwa ka-larrkbarjenama nungkwurruwa-manja!” nara e-yamama. Eneja nakina Neningikarrawara kirreni-rringkinama nungkwurruwa-wa kirrububungkawa akwa ngawa nungkwurra-langwu-wa warnikuminuwar•duwar•da kirruwurrakididirrbura. Nubungkawa nakina kirrababurna-langwa, kirrububungkawa-langwa akwa ngarningka nungkwurra-langwa-langwa warnikuminuwar•duwar•da aburrajukwaba. Nare-ka e-yamama Neningikarrawara, “Naka nenungkwarba dukwa nubungkawa, umba nenikuminuwar•duwar•da dukwa-da,” nara e-yamama nakina. Umba kini-yaminama, “Naka nenungkwarba dukwa neningaba, umba nuwurrariya dukwa-da,” kini-yaminama Neningikarrawara nakina.Yikinu-wardiyina-mulangwa nungkuwa akwa Namukw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gakwurruwa-murra, nara ningena amiyerra a-makama ayakwa nungkwurruwa-wa, umba ambawura arakba ayakwa ka-makinama ngarningka. Wurr-ambilya Nubungkawa-manja akwudangwa. Nakine-ka Nubungkawa numikbiyiya nilyengma, ningbude-ka. Kembirra nara a-lalikama nakina, umba akwudangwa wurr-ambilya enuwa-manja, kajungwa yikeni-ngbudirrkini-yad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garrenu-kwama engbingbuda eningawinyamba ngakwurra-langwa kajungwa aku-wardiyini-yada awinyamba ngakwurruwa akwa Namukwa. Nungkwurraja kembirra yiku-menama akwa yik-awiyebenama amurndakakina kajungwa yikeni-kadikina-manja kwureya nakina Namukwa yikenu-kwudirrkini-yada awurrariya-wa, kembirra dirrbura ngawa yik-abalkayukwuni-yada ki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garru-wardiyiname-ka arakba ngakwurruwa akwa Namukwa. Nara awinyambakuma ngarna warnumamalya-manja umba Namukwa-manja, akwa ena-langwa-manja wurramukwa wurruwurrariya-manja. Aburraja na-bungkawadinama wurrakina enena-manja ngawa angalya alarrumur•da-manja akwa ngarningka wurruwurrariya wurrilyengma wurrakina karrawara angubina-manja. Wurrababurne-ka wurriminiminingka wurramukwa Namukwa-langwa akwa wurringbingbuda awurrariya-langwa wurrakina wurrababurna-la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aja wu-mena amurndakibina engbingbuda eningawinyamba ababurna-langwa nginu-kwama Neningikarrawara awinyambi-yada Namukwa-manja kajungwa ka-likaja-manja Namukwa akwa ena-langwa wurramukwa wurruwurrariya nungkuwa-wa, kembirra k-abalkayukwuni-yada dirrbura. Ku-menama amurndakakina engbingbuda kajungwa nari-yada a-larruma umba dirrbura ngawa k-abalkayukwuni-yada ningk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jiya akwa ki-yamina wuburra ningkawinyamba ningkenumamalya Neningikarrawara-langwa! Ki-yengbina nungkuwa ayakwa alyangmandukwuna amurndakibina kenu-kwunama Neningikarrawara. Kembirra akine-ka ke-yaminama wuburra k-akbaldamirenama eningawinyamba engbingbuda ningkakina. Ki-likaja ningkeningaba ningkumungkwurrkidirrbura ngawa akwa nara a-ngayinduma ningkakina awurrariya. Kembirra akine-ka ke-yaminama wuburra k-awiyebenama ningkakina didija yukwudukwud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wilyakina Neningikarrawara-langwa ayakwa eninginingaba wurriminiminingku-wa warnumamalya. Kembirra akine-ka ke-yaminama wuburra k-awiyebenama akukwurraka alika-manja. Ku-wilyakinama Neningikarrawara-langwa ayakwa aburruwa-wa kajungwa akine-ka ayakwa karrakumini-lyurrkwakini-yada aburra-langwa yukwudukwu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-werrikambilya Neningikarrawara-manja ningkeningangkawura nungkuwa. Kembirra akine-ka ke-yaminama wuburra laka ku-wilyakinama ningkakina eka alingakbaluwala ningkeningangkawura kajungwa nari-yada a-ngajuma enungkwa angwura-murra Namukwa-langwa nungkuwa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-eningmidina nungkuwa Jesus Christ ngin-enibikama. Kembirra akine-ka ke-yaminama wuburra laka k-awiyebenama eningaringka balmarna akwurraka ebina nuw-awiyebenama wurrawinyamba warnungkwarba. Akwa ku-wilyakina Neningikarrawara-langwa ayakwa. Kembirra akine-ka ke-yaminama wuburra kaliwanga. Umba ngalaja Amawurrina Neningikarrawara-langwa kaku-mamurikajinama nungkuwa ku-minangkirreyini-yada Namukwa Neningikarrawara-langwa-murra ayakwa, wuburra laka wurrawinyamba warnungkwarba na-minangkirreyinamurra warnumamalya kaliwanga-mur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-buriyamina Neningikarrawaru-wa ningkeningangkawura. Ngalaja ena-langwa Amawurrina kaku-wilyakajinama ayakwa ningkeniki-yengba-langwa enuwa-wa. Nara kembirra a-ngwanjuma a-buriyamama, umba mababurna-langwa marringa kini-yengkilabajama ngawa ningkakina Neningikarrawaru-wa kenu-mamurikajini-yada nakina nungkuwa-manja, akwa ngarningka akenu-mamurikajini-yada ngarrababurna-langwa ngarnumamalya en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yukwayuwa-langwa iya wurrungungwarrngwa-langwa iya wurrirndirndarr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, ngarra-ngayindenama kirrakina karnumamalya yikini-yengkilabajama Neningikarrawara kenu-mamurikajini-yada ngayuwa nganjukwaba. Wuni-yengkilabaja nakina kenu-kwuni-yada ngayuwa ayakwa eningaba, akwa nari-yada akbar•duma ngayuwa akini-yada ngawa ka-makina-manja ngayuwa wurrukwalu-wa warnumamalya amurndakibina ayakwa eninginingaba nuw-abuwarrkajungwunuma Jesus Christ-langwa-langwa, umba ningumarngba ngawa k-ambilyi-yada ngayu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gayuwe-ka ningena ningi-didijungwunama alikira-manja arrawa, umba kinuminu-war•denama ngawa warka Jesus Christ-langwa akwa kinumini-yengbinama ngawa. Kembirra wuni-yengkilabaja enuwa-wa keni-ngbudirrkini-yada ngayuwa, kajungwa kinumini-yengbiyengbini-yada ngayuwa eningaba ayakwa ningumarngba ningeningangkawura ngayuwa-da.Eningarija-langwa ayak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ngayindenama nungkwurruwa karnumamalya yik-eningmidini-yada ngayuwa-langwa. Kembirra ningeni-larrkama arakba Dikikaja nungkwurruwa-wa, nibina ningi-lyelyingminama akwa nenuminu-war•duwar•denama eningaba warka Nubungkawa-langwa Jesus Christ. Eneja nakina yikenu-makinama kembirra ayakwa eningaba ngayuwa-langwa akwa yirrababurna-langwa yarnumamalya Neningikarrawara-langwa enena-manja angalya. Nara kembirra nungkwurraja a-werrikawarriyadu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eni-yengkilabajama Neningikarrawara Nungwanyungwa, kajungwa yikabumini-lyurrkwakini-yada enuwa akwa Jesus Christ nungkwurra-langwa yukwudukwuda, akwa yiki-lyelyingmajeyini-yada ngawa, akwa yiki-lyelyingmini-yada angwurra Neningikarrawara akwa yiku-werrikambilyi-yada enuwa-manja karningangkawur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ngeni-yengkilabajama Neningikarrawara kinu-marngkirradini-yada nakina nungkwurruwa-manja kirribina kirri-lyelyingmina-murrumanja amandangwa Nubungkawa Jesus Christ kirrakina-da.Ena nga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iyukwayuwa, kirrumurndamurndirra w-engkirrikajama enenu-wa ayakwa ngarra-makina-murruwa. Yikamin-engkingkirrikajama kirrakina ayakwa wurrungungwenungwa-langwa iya wurrirndirndenungwa-langwa. Yiki-yaminjaminama kirrakina yikamin-engkingkirrikajama ngawa, mena Neningikarrawara kirrenu-maka-mubaba akina nungkwurruwa-manja, akwa eningaba-baba akina. Nara amini-yarrkuwurruma aburra-langwa ayakwa, umba yikamin-engkingkirrikajama ngawa akinu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a amurndakibina ayakwa eningarumuruma Neningikarrawara yirrenu-kwamurra arakburakba-kiya-wiya YarningiJudiyu-wa yarnumamalya. Awilyaba ayakwa ngarraku-makinama akina,“Yika-werrikiyangmarngkwajinama ngawa kirrakina wurrungungwenungwa iya wurrirndirndenungwa kajungwa eninginingaba ka-ngekburakajungwuni-yada nungkwurra-langwa, akwa yik-ambilyi-yada nungkwurra-langwa-manja angalya yanda-langwa yik-eniyuwangkwudinama akwa yik-adiyuwangkwudinama karna,”ngarraku-makinama Neningikarrawara-langwa ayakwa. Akine-ka eningadinuba-wiya ayakwa ngarraku-makinama kini-yamina-mulangwa Neningikarrawara eningaba ngakwurruwa-manja. Kembirra nungkwurraja kirriyukwayuwa yika-werrikiyangmarngkwajinama ngawa wurrungungwenungwa iya wurrirndirndenungwa aduwa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ngungwarrngwa, nara a-werrikawinyambaduma nungkwurra-langwu-wa wurriyukwayuwa, umba wurr-errukwuliyamajina wurrakina-manja, nari-yada wurrakina awinyambaduma aburramba-langwa nungkwurra-langwa-langwa ayakwa. Yik-arumurrkwunama wurrakina kirrumurndamurndirra. Yika-wilyuwilyakajinama ambaka-langwa, kajungwa kenumini-yarrkuwarakini-yada ayakwa Jesus Christ-langwa wurrakina, akwa kajungwa Neningikarrawara-langwa ayakwa karraku-mungkwurrkidirrburakini-yada wurrakina.Wurrububungkawa-langwa akwa warnikuminuwar•duwar•da-langwa narra-beyindangu-mulangwa angwarnda-murr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ukwala karnumamalya, wurrububungkawe-ka kirrabuminu-beyindanguma angwarnda wurrukwalu-wa warnumamalya kajungwa yiku-war•deni-yada warka wurrakina-langwa wurrububungkawa. Nara e-kikadikama wurrumurndakakina wurrububungkawa nungkwurra-langwa umba kirrumungkwurrkidirrbura kirrilyangmandukwuna wurr-ambilya. Mama kirru-minjirrkakbar•denama aburruwa-langwa kirrakina, umba wurramin-engkirrikaja mababurna-langwa mamawura. Wurraminu-war•dena warka aburra-langwa wuburra laka yikinuminu-war•denama warka Christ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erribirra a-war•duma, umba eningaba warka wurraminu-war•dena. Yikabu-rringkina-manja wurrakina akwa ngarningka nara-manja a-rringkama nungkwurruwa-wa, kembirra yikaminu-war•denama eningaba warka. Yiki-yaminame-ka kirrumurndamurndirra ababurna-langwa Neningikarrawara yikeni-ngayinden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e-ka a-ngwurrkiyengbuma a-ngwurrmiluma kirrakina, umba wurru-war•dena eningaba warka, mena Nubungkawa-langwa Jesus Christ-langwa karnumamalya kirrakina-baba. Kembirra yikaminu-war•dena-manja warka wurrukwala-langwa warnumamalya, yiku-war•denama warka wuburra laka yikinuminu-war•denama warka Jesus Christ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yamina-manja eningaba kirrakina, kembirra eneja Nubungkawa Jesus Christ kini-yaminama nakina eningaba nungkwurruwa-manja. Mama kirrukwala kirraminu-war•denamurra warka wurrububungkawa-langwa wurribina kirrabuminu-beyindangu-mulangwa angwarnda wurrukwalu-wa warnumamalya. Mama kirrukwala kirraminu-war•denamurra warka wurrububungkawa-langwa wurribina kirrabu-kwuna-mulangwa angwarnda, nara-baba aburra-langwa kirrakina. Eneja kini-yaminama eningaba nungkwurruwa-manja kirrababurna-man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2026-07-08T16:06:22Z</dcterms:created>
  <dcterms:modified xsi:type="dcterms:W3CDTF">2026-07-08T16:06:22Z</dcterms:modified>
  <dc:title>Bible.com.au: WarningEbijija 6:1-24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