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598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Ebijija 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wiya nungkwurruwa Neningikarrawara-langwa, kirr-arriyakajungwunuma awurruwurrariya-langwa, wuburra laka kirr-ambilyuma kirrakina alarrumur•da-manja. Umba aduwaba Neningikarrawara-langwa karna. Akine-ka wuburra laka alarradada-manja kirr-ambilyama aduwaba. Kembirra alarradada-manja ngawa wurr-ambilya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a yik-ambilya-manja nungkwurruwa alarradada-manja, kembirra yik-ambilyama karningaba, kirruwerrikidirrbura akwa kirrilyangmandukwu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wurr-eningmidina arakba ebina ni-ngayindena-mulangwa Nubungkawa Jesus Chri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u-warename-ka ababurna-langwa awurruwurrariya ebina ne-yaminama wurribina warnumamalya na-likaja-murrumurra alarrumur•da-manja. Umba yiki-yaminama aburruwa-wa, “Amurndakibina kirri-yaminjaminama awurruwurrariye-ka akina,” yiki-yaminam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kwurraje-ka ak-engkirrikaja-manja ngarna akinu-wa awurrariya ne-yamina-murruwa wurruwurrariya warnumamalya amurama, kembirra aki-yeliyename-ka ngakwurruwa. Yawe-ka, ngarri-yeliyenama angwurra akwa nare-ka ngarna a-lyelyimbukwajuma amukwiyadakina-langwa awurrariy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urndakibina warnumamalya kuw-engkirrikaja-manja nungkwurruwa-manja kembirra ke-yaminamurra akina wuburra laka yiki-jadijinama kirrakina alarrngkilarrngkawarriya alarrumur•da-langwa angalya akwa aangerriba errekbu-wa alarradadu-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e-ka alarradada kuw-abilyerrikinama ababurna-langwa. Aminakina-langwa enena ayakwa nuw-arrikarrijungwunuma. Ne-yaminama,“Nungkwurruwa karnumamalya kirru-mungkwulame-ka.Karninikijungwa wuburra karnumamalya kirri-yaminama karna,umba wurru-mirajangina arakba!Kembirra Christ yikenumin-abarrakajinama nungkwurra-langwi-yada nakina,”ne-yaminama akina ayak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ngkwurraja yiki-yakuwerribikajama kirrumurndamurndirra ambaka-langwa yiki-yamina-mulangwa yik-ambilya-mulangwa enena-manja angalya. Nare-ka e-yamama wuburra wurribina warningbala-murrumurra warniki-yama-langwa eningaba, umba yiki-yaminame-ka kirrumurndamurndirra wuburra warnumamalya aringka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-war•dena arakba warka Neningikarrawara-langwa mababurna-langwa mamawura. Akwa nara a-kuwabarrngwarrngwaduma a-likama Neningikarrawara-langwa-manja mamurukwa, mena wurrababurna warnumamalya ne-yamina-mubaba eningerribirra awurruwurrariya eminiminingk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kembirra a-wakiduma, umba wurr-eningmidina angwurra ebina kirreni-ngayindenama Nubungkawa karniki-yama-langwa kirr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-ambilya-mulangwa alarradada-manj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a-bungwurriduma anija-langwa, mena yikak-arriyakinama karna akina. Akwa nara a-lyangburrukwajuma mulkwa nungkwurra-langwa anija-wiya, umba wurru-mena wurri-lyangburrukwajina Amawurrina Neningikarrawara-lang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-lyelyimbukweyina-manja kirrakina karnumamalya kirribina Neningikarrawara-langwa yiku-makijeyinama ena-langwa-langwa. Wurru-werrikilyelyingmajungwuna akwa wurru-mebeyina emeba enuwa-wa. Nara eningerribirra a-mebuma, umba yiningaba-murra yukwudukwuda yiku-mebeyinama emeba ena-langwi-ya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ni-yangmarngkwajinama Nungwanyungwa Neningikarrawara karningangkawura. Akwa yikini-yangmarngkwajina-manja Neningikarrawara kirrakina, kembirra yiki-yengbijinama ekirra ngakwurra-langwa-langwa Nubungkawa Jesus Christ.Warnungkwarba-langwa akwa wurridarringka-langwa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nara amin-engkirrikajungwuma, umba yikamin-engkirrikajama kirrakina wurrukwalu-wa warnumamalya mena kinu-werrikiyangmarngkwajina-mubaba Chri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-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idarringka, eni-lyengmena neningiyena, umba nungkwaja k-arijidinama ngawa enuwa-manja. Eningaba akina. Eneja Christ ni-lyengmenama nakina, umba ngakwurraja Neningikarrawara-langwa ngarnumamalya ngarr-arijidinama ngawa enuwa-manja. Kini-lyengmena-manja neningiyena, kembirra eningaba ngawa akina. Nakine-ka Christ ngarren-enibikinama ngakwurruwa ena-langwa ngarnumamalya. Ni-lyengmenama nakina akwa ngarrenu-war•dikinama ngakwurruwa. Eningaba akina. Kembirra kini-lyengmena-manja nuwilyaba nenungkwarba akwa kininga-war•dikina-manja dadingiyenikba, eningaba ngawa e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kwurraja ngarna Neningikarrawara-langwa ngarnumamalya ngarrenumin-engkirrikajama enuwa-wa. Kembirra nungkwajukwaba ningkidarringka numin-engkirrikaja neningiyena nungkwa-langwu-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aja ningkenungkwarba, lyelyingmina didarringka nungkwa-langwa dadingiyena, wuburra laka Christ ni-lyelyingminama ngakwurruwa Neningikarrawara-langwa ngarnumamalya. Nakine-ka Christ ni-lyelyingminuma ngakwurruwa akwa ngarrenumini-jungwunuma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jungwa ak-ambilyi-yada Neningikarrawara-langwa ngarnumamalya. Akwa ngarrenu-kwama ayakwa ena-langwa, ebina akakuminu-mungkwur•denama mada iya mangma. Ngakwurraja ngarnumamalya akinga-mungkwur•denama ngarrakina dumbala ngakwurra-langwa aking-ajirrena-mulangwa dakina akungwa-murra. Akine-ka wuburra, eneja nakina Christ akenu-mungkwur•denama ngakwurru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rist ni-jungwunuma kajungwa ngarruwerringekburni-yada akwa kembirra kinu-kwajungwuni-yada ngakwurruwa enuwa-wa, wuburra laka nuwilyaba neningiyadikba kinu-kwajungwunama dukukwulyubena-wa dadingiyenikba. Ni-jungwunuma kajungwa ngarrababurna-langwa ngarnumamalya Neningikarrawara-langwa ak-ambilyi-yada ngarninguwurrariya-murr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 Christ ni-lyelyingminama angwurra ngakwurruwa. Umba nungkwajukwaba ningkenungkwarba, ki-lyelyingminama didarringka dadingiyena nungkwa-langwa. Ningki-lyelyingminama ningkakina ningkenumadangkwa, ningk-embimbirrajajungwunama mababurna-langwa marringa. Kembirra ki-lyelyingminama ngalajukwaba dadingiyena mababurna-langwa marringa. Ki-lyelyingmina-manja dadingiyena nungkuwa, kembirra amandangwa ki-lyelyingmajajungwunam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Neningikarrawara-langwa kirriyukwayuwa kirrakina, kirribina Neningikarrawara ni-lyelyingminamurra angwurra nakina. Kembirra wurri-yaminjamina ngawa kwureya kajungwa enuwa wuburra yiki-yamini-yada kirraki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-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enungkwarba, ningk-angmar•dijungwunama ningkenumadangkwa-na? Nare-ka-da! Ningki-lyelyingminama ningkenumadangkwa, ningk-embimbirrajajungwunama. Ningki-lyelyingmajajungwunama ningkakina. Amandangwa akina. Umba eneja nakina Christ ni-lyelyingminame-ka ngakwurruwa Neningikarrawara-langwa ngarnumamalya. Ngakwurruwa ngarna wuburra ena-langwa ayarrka iya alakba, kembirra ni-lyelyingminama ngakwurruwa akwa ngarren-embirrajinama ngarrababurna-langwa neningangkawur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urakba-kiya-wiya eneja Neningikarrawara ni-yamama,“Nuwilyaba nenungkwarba kini-yar•dena-manja dadingiyenikba, kembirra kenilirraki-lalikinama nakina nungwenikba akwa dirndenikba umba kini-likajama dadingiyenikba-wa. Keni-yakeyina-manja wunalakina-kiya, nuwilyaba nenungkwarba akwa duwilyaba didarringka ena-langwa, kembirra wuburra wunuwilyaba-ma wunenumamalya kenilirraki-likajama arakba wunalakina-da,”ni-yamama Neningikarrawar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kina ayakwa Neningikarrawara-langwa ngarraku-makinama ngakwurruwa-wa Christ-langwa akwa ngakwurruwa-langwa Neningikarrawara-langwa-langwa ngarnumamalya enena-manja angalya. Adinuba-wiya akina ayakwa nuw-abuwarrkajungwunuma umba aduwaba nganja ngarramin-abilyerrikinama arakba nungkwurruwa-langwa ningen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nungkwarba, kirruwilyuwilyaba-wiya yiki-lyelyingminama wurridarringka nungkwurra-langwa, wuburra kirri-lyelyingmajajungwunama. Umba arrkala nungkwurraja kirradidingiyarrngwa kirruwilyuwilyaba-wiya yikamin-engkirrikajama warninginingiyenungwa-langwa kirrakin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-lyelyingmajeyinama karningangkawura, wuburra laka Christ ni-lyelyingminume-ka ngakwurruwa. Nakine-ka ngarrenumini-jungwunuma eka-manja mena ni-lyelyingminu-mubaba ngakwurruwa angwurra. Kembirra eneja Neningikarrawara nenu-werrungwur•danguma angwurra nakina-manj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kembirra engkirrikuma awurrariya-wa. Nara a-rndirndirrkajuma, akwa nara engkirrikuma amangumangwu-wa. Akwa ngarningka nara a-mar•dumar•duma a-mungwur•dangmaduma eningerribirra wurrukwala-langwa. Nare-ka a-lyelyimbukwajuma amukwiyadakina-langwa awurruwurrariya mena Neningikarrawara-langwa karnumamalya kirrakina-bab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ara e-yengbiyengbuma ayarrkiyarrkawarriya ayakwa. Umba yiki-yengbinama wulkwa ayakwa eningaba-wiya akwa yikini-yangmarngkwajinama Neningikarrawaru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e-yakuwabijuma ena. Yik-arriyakajungwuna-manja kirrakina akwa yiki-rndirndirrkeyina-manja akwa yik-engkingkirrikaja-manja amangumangwu-wa akwa yiku-mungwur•dangmadina-manja yiku-mar•dumar•dena-manja eningerribirra wurrukwala-langwa, nare-ka a-likama kirrakina Neningikarrawaru-wa. Yiku-mar•dena-manja eningerribirra wurrukwala-langwa, kembirra akine-ka wuburra laka nara kirrakina engkirrikuma Neningikarrawaru-wa umba yiki-yaminama yikumin-engkirrikajama alawudawarra-murruwa amurndakijika. Kembirra yiki-yamina-manja amukwiyadakina awurruwurrariya nare-ka e-yakajuma kirrakina warnumamalya-manja wurribina nenu-bungkawadina-murrumanja wunalakina Neningikarrawara akwa Chri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kwala warnumamalya yikabu-ngayindena-manja warniki-kadiki-yada nungkwurruwa-manja enubuwakida-murra ayakwa awurrumalya-murra, kembirra nare-ka engkirrikuma wurrakinu-wa. Yikabu-ngayindenama karniki-yami-yada awurrariya-wa. Akena nara-manja amini-yarrkuwarakama kirrakina Neningikarrawara-langwa ayakwa umba yiki-yaminjamina-manja awurruwurrariya karningangkawura, kembirra nakine-ka Neningikarrawara kin-awinyambadiname-ka kirrakina-manja karnumamaly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nakina-langwa nungkwurraja nare-ka a-likama wurramukwiyadakina-manja warnumamalya wurruwurrariya, umba kirreyebijeba wurr-ambilya aburruwa-lang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2026-07-12T08:06:28Z</dcterms:created>
  <dcterms:modified xsi:type="dcterms:W3CDTF">2026-07-12T08:06:28Z</dcterms:modified>
  <dc:title>Bible.com.au: WarningEbijija 5:1-33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