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4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yambena eninginingaba Christ ngarrenu-kwama nakina? Christ ngarrenu-kwama nakina ena-langwu-wa ngarnumamalya eminiminingka warka akwa ngarrenu-mamurikajinama ngarniki-yami-yada akina. Ngarrukwala nu-wekbalyinuma Christ ngarnikilarrkilarrka ngarnumamalya. Umba ngarrukwala nu-wekbalyinuma nakina kajungwa ngarniku-maki-yada ena-langwu-wa warnumamalya ena-langwa ayakwa. Umba ngarrukwala nu-wekbalyinuma nakina kajungwa ngarniku-maki-yada ayakwa ena-langwa-langwa wurribinu-wa warningbala-murruwa enuwa, kajungwa aburrajukwaba ka-werrikambilyi-yada enuwa-manja. Umba ngarrukwala nu-wekbalyinuma nakina ngarnik-akwurraji-yada ena-langwa warnumamalya. Umba ngarrukwala ngarnik-akakirumaki-yada ena-langwa ayakwa aburruwa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wu. Akina-bina-da. Ngarrumurndakeyina ngarnikuminuwar•duwar•da nu-wekbalyinuma eneja nakina Christ, kajungwa aki-ngbudirrkeyini-yada ngakwurruwa ena-langwa ngarnumamalya. Ngakwurraja aki-ngbudirrkeyinama ngarna ngarniku-war•da-langwa ena-langwa warka ngarningangkawur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kwurruwa ngarna aku-mamurikajeyinama yanda-langwa ngarruwurrakidirrbura aku-werrikambilyama ngarrababurna-langwa Neningikarrawara-langwa-manja Nenikuwenikba. Akwa ngarningka aku-mamurikajeyinama ngarna yanda-langwa ak-eningmidinama nakina ngarruwurrakidirrbura akwa yanda-langwa aki-ngbudidinama ngarrakina ngarringbuda ngawa. Kumu-ringbirradini-yada mangma ngakwurra-langwa wuburra laka Christ-langwa mangma miringbirra. Kembirra aku-mumiringkinama Neningikarrawara-langwa ayakwa. Nara e-yamama ngarna wurriyukwayuwa wuburra, wurribina nara ambaka a-mumiringkama ayakw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. Dukwa aburraja wurrukwala warnumamalya akabu-makinama wurrakina ekikalya ayakwa alyangkilyangkadawa. Dukwa aburrabakiya-ba karri-ngekburakinama ayakwa eminiminingka akwa akabu-ngayindenama akabu-wilyakajinama ngakwurruwa-wa. Umba ngakwurraja nare-ka ngarna engkirrikuma amukwiyadebinu-wa ayakwa alyangkilyangkadawu-wa, umba ngarringbuda aki-likajama ngawa Neningikarrawara-langwa-manja mamurukwa mulikarrkidirrbura-manja ngar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-yengbinama alyangmandukwuna-wiya ayakwa. Nara amarngkawinyamba-murra ayakwa e-yengbuma ngarna wurrukwalu-wa, umba amarngkuwarruwalya-murra ayakwa aki-yengbinama wurrukwala-manja warnumamalya, kajungwa warningmi-yada ngarri-lyelyingminama wurrakina-manja. Akwa aki-yaminama kajungwa ak-ambilyi-yada wuburra Christ, nibina nu-bungkawadinama ngakwurruwa-manja. Nakine-ka Christ wuburra aringka umba ngakwurruwa wuburra ena-langwa nenumadangkwa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bina nu-wilyakinama ayarrka iya alakba. Ngalaja akina aringka na-war•dikinama amurndakibina ayarrka iya alakba. Ka-war•dena-manja alakba nungkwa-langwa eningaba warka akwa ke-ngbudidina-manja akina, akwa ka-war•dena-manja ayarrka nungkwa-langwa eningaba warka ngalajukwaba akwa ke-ngbudidina-manja akina, ngalaja kembirra nungkwa-langwa amadangkwa ka-war•denama eningaba warka akwa ke-ngbudidinama akina. Akine-ka wuburra eneja akenu-war•dikinama Christ ngakwurruwa-manja, Neningikarrawara-langwa-manja ngarnumamalya. Umba ngarruwilyuwilyaba-wiya ngarna aku-war•duwar•denama eningaba warka akwa aki-lyelyingmajeyinama ngawa. Kembirra aki-ngbudirrkeyinama ngarruwurrakawura-ma ngarna.Wurr-aburradadiya ebina eningaba wuburra karnikaduwa karnumamaly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umini-yengbinama ayakwa nungkwurruwa-wa Nubungkawa Jesus Christ-langwa, akwa kembirra ngarra-madumurrukwunama. Nare-ka e-yaminjamama wuburra wurrukwala warnumamalya warningbala-murrumurra Neningikarrawara wurrakina. Muwurrariye-ka mangma aburraja narruma-wilyakinama. Nare-ka kembirra nungkwurraja e-yamama wurrumurndakakina wuburra warnumam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e-ka warnumamalya wurrukwurrake-ka. Na-warenama Neningikarrawara akwa nenu-kwunama mirirrba. Nare-ka a-wilyakama amamalya akwanenibika ebina ngarrenu-kwunama Neningikarrawara. Alarrumur•da-manja na-likajama. Wurrimimba na-likaj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rakba wurrakina amini-yelijajungwuma amurndakibina-langwa ne-yama-mulangwa. Na-lyangkuwerribikajungwunuma wurrakina warnik-arriyakajungwi-yada awurrariya-langwa. Nara kembirra engkirrikuma wurrakina eningabu-wa, umba awurrariya-wa wulkwa nuw-engkingkirrikajama ngawa wurrakina. Na-rndirndirrkeyiname-ka erribirra. Eningerribirre-ka awurruwurrariya eminiminingka ne-yaminjaminama wurrakina warnumamalya, wurribina warningbala-murrumurra Neningikarrawa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ibina warnumamalya kirrab-akakirumaka-murrumurra kirrakina nara yikabu-maka karniki-yami-yada amukwiyad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-likaja-mulangwa ngarruwurrakawura-ma wuburra ngarruwilyaba-ma ngarnumadangk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b-akakirumakama kirrakina alyangmandukwuna ayakwa Jesus-langwa-langwa. Kembirra nungkwurraja kirr-engkirrikenuma aburra-langwa ayakwa akwa kembirra kirr-eningmidinama kirrakina enuw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arakba e-yamama ebina adinuba-wiya kirri-yamama, mena amurndakibina awurruwurrariya kirri-ngayindanguma kirrak-arriyakame-ka kirrakina. Umba wurri-larrngkuwurriya arakba awurruwurrariya, wuburra laka kirring-anjalkuwurrenama kirrakina dumbala dibina duwurrariya dadinungkwurak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ki-yaminama eninginingaba-wiya mamungkwur•da-murra mangma, wuburra laka kirr-awiyebenama dumbala dadingaba dadikaduwa-l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aburradadiye-ka ebina enikaduwa eningaba wuburra karnikaduwa karnumamalya, mena Neningikarrawara kirren-enikaduwaka-mubaba enuwe-ka wuburra. Kembirra wurri-likaja kirruwerringekburna kirruwerrikidirrbura Neningikarrawara-langwa-manja mamurukwa karningangkawur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inakina-langwa nara e-kadikama warningerribirra-manja warnumamalya. Yiki-lyelyimbukweyina-manja kirrakina karnumamalya Neningikarrawara-langwa, yiki-larrkbularrkbakinama mena ngarruwurrakawura-murra Christ-manja ngarna wuburra ngakwurruwa-murr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k-ar•dirrena-manja awinyamba ningkakina, kembirra nara arriyakajungwuma awurrariya-wa. Akwa nara a-werrikawinyambaduma nungkuwa yanda-langwa alyarrngwalyil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ara awiyebajuma Namukwa nungkuwa-manj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engkingkengmina karnumamalya kirribina kirr-angmukangmadama kirrakina wurr-erriminja arakba engkengmina, akwa nara angmaduma arakba kirrakina umba wurru-war•dena warka arakba. Wurru-war•dena warka eningaba nungkwurrabakiya-ba, kajungwa yiki-larrmburreni-yada angwarnda alyangmandukwuna wurribinu-wa warningalyingmalyingma-wa warnumamaly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ena engka. Nara e-yengbuma ayakwa erribirra ayarrkawarriya umba yiki-yengbinama wulkwa ayakwa ayarrngekburna, kajungwa yika-mamurikajini-yada kirrakina wurrukwala warnumamalya akwa yike-ngbudirrkini-yad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akina nu-wekbalyinuma kirrakina, kajungwa ena-langwi-yada karnumamalya yik-ambilyi-yada. Akwa kirrenu-wekbilyanguma ena-langwa Amawurrina akwurdukwurda kajungwa karningmi-yada amandangwa ena-langwa kirrakina, akwa karningmi-yada yiken-enjungwurrenama amandangwa nakina. Kembirra nare-ka a-werrikawarriyakuma Amawurrina Neningikarrawara-langwa ki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aja kembirra enena ayakwa ngarra-makinama ngayuwa, ningibina ningi-didijungwunama ngawa yelakwa mema-manja medirra. Ningi-didijungwunuma ngayuwa mena-baba ningenumamalya ningena Nubungkawa-langwa Jesus Christ-langwa. Eneja nakina Neningikarrawara nu-wekbalyinuma kirrakina ena-langwi-yada karnumamalya. Kembirra nungkwurraja kirribina Neningikarrawara-langwa karnumamalya kirrumungkwurrkidirrbura yiki-likajama ngawa Neningikarrawara-langwa-manja mamurukwa kirr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yarrkuwurrena ayakwa ayarrkiyarrkawarriya akwa ayarrkiyarrkardidarra. Nara e-yangiyangarraduma. Nara a-rinjarrkuma wurrukwalu-wa warnumamalya. Akwa nara aminu-makumakuma awurruwurrariya ayakwa wurrukwala-langwa warnumamalya. Akwa nara a-wurruwirrikbijajum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-errukwuliyamajeyina akwa wurri-lyelyingmajeyina. Akwa wurrumini-yakuwabijeyina awurruwurrariya kirrukwala-langwa karnumamalya, wuburra enejukwaba Neningikarrawara kirrenumini-yakuwabijinama nakina awurruwurrariya nungkwurra-langwa-da. Nakine-ka Neningikarrawara kirrenumini-yakuwabijinama mena Jesus Christ kirrenumini-jungwunu-mubaba n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mbirra a-ngkweningabakajungwuma, umba ambaka-langwa yiki-likajama kirrakina Neningikarrawara-langwa-manja mamurukwa. Akwa kirrumurndamurndirra ngawa yiki-likajama nungkwurruwa kirruwerringmurndirra. Akwa nara a-marngkwajajuma umba yiki-lyelyingmajeyinama ngawa karningangkawura ki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garrenu-murndukwama nakina ena-langwa-murra Amawurrina kajungwa ngakwurruwa-murri-yada ngarna. Kembirra nungkwurraja yiki-ngayindenama angwurra kirrakina karnik-ambilyingi-yada ngawa kirruwurrakawura-ma, karniki-lyelyingmajaji-yada akwa karniku-mamurikaji-yada kirrakina yilyurrkwa-murra yukwudukwuda karningangkawu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eningikarrawara-langwa ngarnumamalya ngarruwurrakuwilyaba ngarrididirrbura ngarna. Awilyaba-ma wuburra amadangkwa ngarr-ambilyama ngarna. Umba eneja Neningikarrawara ngarrenu-kwama nakina ena-langwa Amawurrina awilyaba-ma ngakwurruwa-wa ngarrababurnu-wa. Nu-wekbalyinuma nakina ngarrididirrbura ngawa ngarna, kajungwa aku-werrikembirrarini-yada ngarna ngarruwurrakidirrbura en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-me-ka ngawa Nubungkawa naruma-dangwa. Ngakwurraja ngarru-werrikambilyama ngarna ngarrididirrbura enuwa-manja. Umba aburraja warnumamalya ngarrabu-mingekingambajuwama ngakwurruwa ngarrididirrbura ngarr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-me-ka Neningikarrawara akwa nuwilyaba-me-ka Nungwanyungwa nakina ngarrababurna-langwa ngarnumamalya. Nu-bungkawadinama nakina ngarrababurna-manja ngarnumamalya akwa ngarningka ababurna-manja angalya. Akwa ngarrenu-wilyakinama ngakwurruwa ngarniku-war•di-yada warka ena-langwa akwa n-ambilyama wilyarra ngakwurruw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eningikarrawara-langwa ayakwa ngarraku-makinama Christ-langwa ni-lawurradinu-mulangwa Nungwenikba-langwu-wa angalya. Ne-yamama akina,“Ni-lyengmanguma nakina Neningikarrawara-langwu-wa angalya karrawaru-wa.Akwa nenu-wilyakama wurrababurna warnumamalya enuwa-mulangwa.Umba neni-yuwarnuma wurrakina enuwa-manja arija-langwa.Kembirra nenu-wekbilyanguma nakina eninginingaba-wiya ena-langwu-wa warnumamalya,”ne-yamama akina. Nungkwurraja karningme-ka karna adinuba-wiya ni-dirrirnduma nakina Christ karrawara-langwa, ni-rukwularruma nakina wuburra laka ngarnumamalya ngarri-rukwularreyinuma ngarna, akwa n-ambilyumurra nakina wuburre-ka laka ngarnumamalya ngarr-ambilyamurra ngarrakina enena-manja angalya. Kembirra nibina-murrada ni-dirrirnda-murrada nu-warumajungwunuma karrawaru-wa, kajungwa kin-ambilyi-yada nakina ababurna-manja angalya akwa akenu-wekbilyeni-yada eninginingaba-wiya. Christ ngarrenu-wekbilyanguma nakina eninginingaba-wiya ngarruwilyuwilyaba-wiy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2026-06-15T11:50:19Z</dcterms:created>
  <dcterms:modified xsi:type="dcterms:W3CDTF">2026-06-15T11:50:19Z</dcterms:modified>
  <dc:title>Bible.com.au: WarningEbijija 4:1-32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