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4049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rningEbijija 3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baka aburraja warnumamalya Neningikarrawara-langwa nuw-ambilya warningubungkawa-ma? Nganja ngayuwe-ka angwurra ningena ningeningubungkawa-ma. Akena eneja Neningikarrawara nginu-kwama enena eningaba warka nganyangwa ka-makina-mulangwa nungkwurruwa-wa nungkwurrajukwaba eningaba ayakwa Jesus Christ-langwa-langwa. Ngalaja enene-ka eningaba ayakwa ngarraku-makinama nakina Christ numinababurna eninginingaba. Ngakwurraja nara a-jerrukwama ngarna eningmiduma eninginingaba ena-langw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duwaba eneja Neningikarrawara nginu-kwama warka ngayuwa-manja nganjukwaba ningenik-abilyerriki-yada enena ayakwa nungkwurruwa-wa akwa wurrababurna-langwu-wa warnumamalya neniki-yama-langwa ebina ni-lyangkuwerribikajungwunuma nakina. Arakburakba-kiya-wiya Neningikarrawara ni-ngekburakama ababurna-langwa, akena n-abubuwarrkama akina ayakwa yanda-langwa aduwab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-abuwarrkama akina kajungwa aduwaba warningerribirra wurrububungkawa warningikarrawara kuw-eningmidini-yada wurrakina Neningikarrawara aringkawa nakina akwa neningma ababurna-langwa. Aburraja kuw-eningmidinama wurrakina karra-rringkina-mulangwa Neningikarrawara-langwa warnumamalya kenumini-yarrkuwarakina-mulangwa Neningikarrawara-langwa ayakwa wurrakin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akburakba-kiya-wiya nakine-ka Neningikarrawara ni-lyangkuwerribikajungwunuma ena, ngakwurruwa ngarrababurna-langwa ngarnik-ambilyinga-langwa ena-langwa ngarnumamalya, yirruwa YarningiJudiya yarnumamalya akwa ngarningka nungkwurrajukwaba KarningiJudiya-ma karnumamalya. Akwa nakina ni-lyangkuwerribikajungwunuma ena. Eneja Jesus Christ ngakwurra-langwa Nubungkawa nakina-bina aken-akumurnama ngarna Neningikarrawara-langwi-yada ngarnumamaly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duwaba kembirra ngakwurraja ngarna nare-ka akbar•duma umba ak-akwudangwukajungwunama ngarrumarngba Neningikarrawaru-wa. Aki-likajama ngarrumarngba Neningikarrawaru-wa mena ngarri-yakeyina-mubaba ngarruwurrakawura-ma Christ akwa ngarningka ngarru-werrikambilya-mubaba Christ-manj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kwurruwa-murra karnumamalya, nara a-werrikungwanjuma ningi-didijungwuna-mulangwa alikira-manja arrawa. Mama arrawa ningena ning-ambilyama ngarra-maka-mulangwa ayakwa Jesus Christ-langwa-langwa nungkwurruwa-wa, umba eningaba nungkwurra-langwa ka-ngekburakajungwunama arija-langwa akina, ning-ambilya-mulangwa yelakwa ngayuwa aduwaba.Akwulyelyingma Christ-langwa-langwa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nja ngayuwa ningeni-yangmarngkwajinama Nungwanyungwu-wa mena ningeningma aduwaba ayakwa ena-langwa, ebina nuw-abuwarrkajungwunuma adinuba-wiya. Ningeningma aduwaba Neningikarrawara kirren-enibika-mulangwa nungkwurruwa KarningiJudiya-ma karnumamalya, wuburra laka yirren-enibikama yirruwa YarningiJudiya yarnumamalya yarn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eningikarrawara Nungwanyungwa nakina ngarningerribirra-langwa akwa wurrababurna-langwa warnumamalya amurndakenena-manja angalya akwa ngarningka ena-langwa-manja angalya abalkaya akwa ngakwurra-langwa ekirra amamalya ngarru-wilyakinama enuwa-langw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ningikarraware-ka ningbuda nakina akwa numinababurna arrubuda. Nganja kembirra ningu-buburiyaminama arngkababurna-langwa ngawa amurndakenena ayakwa enuwa-wa. “Wurre-ngbudirrkina wurruwurrakakina WarningEbijija warnumamalya nungkwa-langwa-murra Amawurrina,” ningi-yaminama. “Wurre-ngbudirrkina kajungwa marrubuda mangma karruma-wilyakini-yada wurrakina warniki-yama-langwa eningab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ngarningka en-ambilya eneja Christ aburruwa-manja mena na-werrikambilya-murrubaba angwurra enuwa-manja. Akwa ngarningka wurrakine-ka ab-eningmidina akwulyelyingma ena-langwa warningangkawura. Akwa kuw-engkirrikaja-manja wurrakina ni-lyelyingmina-murrilangwa wurrakina-manja, ab-arjiya kembirra wurringbuda ngawa wurrakina warnumamaly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wula nenuminu-war•dangu-mulangwa warka WarningiJudiya-ma warnumamaly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-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ngarningka aburra-wilyakina milyenjirra mangma wurrababurna-langwa warnumamalya nungkwa-langwa ababurna-langwa angalya kajungwa warningmi-yada Christ ni-lyelyingmina-mulangwa angwurra wurrakina. Ab-eningmidina nara nakina a-ngwanjuma umba kini-lyelyingminama wurrakina angwurra neningangkawura nakina. Ngalaja Christ-langwa akwulyelyingma amakwulyumide-ka akina akwa yirraja yik-eningmidina-manja akina nare-ka yarna a-jerrukwama. Kembirra ab-eningmidina Christ ni-lyelyingmina-mulangwa wurrakina kajungwa karruma-lyangkiyuwarni-yada nungkwa-langwa-manja mangma akwa ke-yamini-yada wuburra nungkuwa. Amandangwa,” ningi-yaminama ngayuwa Neningikarrawaru-w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wurruwa-yi, ngeni-yangmarngkwajina arakba Neningikarrawaru-wa, mena narrubuda-baba nakina nilyengma akwa nu-war•dena-mubaba aduwaba ngakwurruwa-manja nakina. Akena nara ngarna a-marngkirringkama amurndakakina engbingbuda kini-yaminama nakina ngakwurruwa-manj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eni-yangmarngkwajina kembirra Neningikarrawara ngarrababurna-langwa ngarnumamalya ena-langwa. Akwa keni-rringkina-manja warnumamalya Christ-manja, kembirra abuni-yangmarngkwajina Neningikarrawara aburrajukwaba. Ngeni-yangmarngkwajina ngawa Neningikarrawara aduwaba akwa angkawur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nja ngayuwa ningi-didijungwunama ningena, mena ngarra-makumaka-mubaba ayakwa Jesus Christ-langwa-langwa nungkwurruwa-wa. Mama ningi-didijungwunama ngayuwa, ningu-buriyaminama ngawa Neningikarrawaru-wa nungkwurruwa-langwa, mena ningeningma ngayuwa nungkwurruwa kirribina KarningiJudiya-murra karnumamalya Neningikarrawara-langwa nungkwurrajukwaba kirrakin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ukwe-ka kirr-engkirrikenume-ka kirrakina ayakwa nu-marngkirradinu-mulangwa Neningikarrawara ngayuwa-manja? Dukwa nara? Eneja nu-wekbalyinuma ngayuwa ningeniku-maki-yada nungkwurruwa-manja enuwa-langwa, mena eningaba-baba ena karnik-eningmida-langwa nungkwurruw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ningikarrawara nginumin-abilyerrikama arakba enena ayakwa ebina nuw-abuwarrkajungwunuma adinuba-wiya. Nganja ningena arakba ning-arrikarranguma akwala ayakwa akina-langw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ngkwurraja yiki-ridimindena-manja kirrakina amurndakakina akwala ayakwa, yiku-mumiringkinama ning-eningmidinu-mulangwa ngayuwa amurndakakina ayakwa Christ-langwa-langwa ebina nuw-abuwarrkajungwunuma adinuba-wiy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akba-wiya eneja Neningikarrawara nara kenu-maka wurruwilyuwilyaba-manja warnumamalya akina ayakwa ebina nuw-abuwarrkajungwunuma. Umba aduwaba Neningikarrawara yirrenu-makama akina ena-langwa-murra Amawurrina. Yirrenumin-abilyerrikama amurndakakina ayakwa ebina nuw-abuwarrkajungwunuma yirruwa-wa ena-langwu-wa yarnikilarrkilarrka yarnungkwarba akwa ngarningka ena-langwu-wa warnikumakumaka ayakwa aburrajukwab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ningikarraware-ka nakina yirrenumin-abilyerrikama kini-yamina-mulangwa eningaba yirruwa-manja YarningiJudiya yarnumamalya akwa ngawa nungkwurruwa-manja KarningiJudiya-ma karnumamalya ngarrididirrbura, mena Jesus Christ ngarrenumini-jungwunuma ngakwurruwa-langwa. Ngakwurraja ngarri-yakeyinama nungkwurruwa akwa yirruwa ngarruwurrakawura-ma. Ngalaja kembirra amurndakibina ayakwa Neningikarrawara ni-yarrkakumarnuma yirruwa-langwa, kembirra nungkwurrajukwaba ngarningka nungkwurra-langwa akina, mena Jesus Christ ngarrenumini-jungwunuma ngarrababurna-langw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ningikarraware-ka nakina nu-wekbalyinuma ngayuwa kajungwa ningeniku-war•di-yada warka ena-langwa, ningeniku-maki-yada ayakwa Jesus Christ-langwa-langwa wurrukwala-manja. Nakine-ka numarngkirra ngayuwa-manja, akwa nginu-mamurikajuwama ngayuwa, nginu-kwa-mulangwa amawurrina ena-langwa ningenikuminu-war•di-yada ena-langwa wark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0">
  <a:themeElements>
    <a:clrScheme name="Theme3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2026-06-15T11:50:20Z</dcterms:created>
  <dcterms:modified xsi:type="dcterms:W3CDTF">2026-06-15T11:50:20Z</dcterms:modified>
  <dc:title>Bible.com.au: WarningEbijija 3:1-21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