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6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akina ngarren-enibikama ngakwurruwa. Ni-lyangkuwerribikajungwunuma nakina, akwa ni-yamama, “Ka-ngekburakinama nganyangwa warnumamalya kajungwa eningaba ke-yamini-yada wurrakina,” ni-yamama. “Eningaba ke-yaminama wurrakina mena ke-yakeyina-mubaba Jesus Christ wurruwurrakawura-ma,” ni-yamama nakina Neningikarrawara.Ngarri-yakeyina-mulangwa Christ-manj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-yakuwerribikina ena, nungkwurruwa kirribina KarningiJudiya-ma karnumamalya. Karningma kirrakina amukwiyadebina ayakwa yirruwa yirri-yengbiyengbeyinuma yirribina YarningiJudiya yarnumamalya nungkwurruwa-wa. Yirri-yamama yirrakina, “Nara kirrakina Neningikarrawara-langwa karnumamalya, mena nara yiki-ringandijungwuna yiku-mukaduwamurrikajungwuna karna. Ngarreyebijeba kirrakina YarningiJudiya-langwa yarnumamalya. Yirraja yirruwa yimbukwa yarna Neningikarrawara-langwa yarnumamalya, mena yirru-mukaduwamurrikajungwunuma yarna-baba,” yirri-yamama yarna, yirru-ngkweningabakajungwunu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ungkwurraja kirreyebijeba Christ-langwa kirr-ambilyuma. Akwa kirriminingka kirrakina nungkwurra YarningiJudiya-langwa yarnumamalya, yirribina Neningikarrawara nu-wekbalyinu-mulangwa. Karningbale-ka ayakwa amurndakibina Neningikarrawara ni-yarrkakumarnuma ena-langwa-langwa yarnumamalya. Nara nakina kini-yarrkakumarna ayakwa nungkwurra-langwa-langwa umba yirra-langwa-langwa YarningiJudiya yarnumamalya ni-yarrkakumarnuma. Akini-yada ngawa karningbala kirrakina Neningikarrawara. Kembirra nara yiku-werrikambilya enuwa-manja nungkwurruwa, akwa nara kembirra yik-engkirrikena arnungkwaya-langwa akwa yingka-langwa yimawura yik-ambilya-mulangwa Neningikarrawara-manja ki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uwa kirrakina kirri-yakeyinama arakba kirruwurrakawura-ma Jesus Christ-manja aduwaba. Engka-manja kirrakina kirr-ambilyuma adinuba-wiya Neningikarrawara-langwa awilyikerra. Umba aduwaba eneja Neningikarrawara kirren-akwudangwukama enuwa-manja, mena Christ kirrenuminu-kwularrijuwama merra ena-langwa akwa kirrenumini-jungwunu-mubab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Christ ngarrenuminu-ngwanjajuwama awinyamba, yirruwa YarningiJudiya yarnumamalya akwa ngarningka kirrakina kirribina KarningiJudiya-ma karnumamalya. Ni-jungwu-manja nakina ngarrenuminu-ngwanjajuwama awinyamba ngarnikuwarduwardija kajungwa aki-yakeyini-yada ngarruwurrakawura-ma ngarna. Nakina-bina enuwa nuwilyaba ni-yamama akina, umba nara wurribina wurrukwala. Aminakina-langwa kembirra ngarri-yakeyinama arakba ngarna ngarruwurrakawura-ma aduw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ja Neningikarrawara nenu-makama Mawijija-manja eningarumuruma ayakwa ena-langwa. Enamba-langwa Mawijija nenu-makama amurndakakina ayakwa eningarumuruma ena-langwa-manja warnumamalya. Ngalaja kembirra amurndakakina eningarumuruma ayakwa ngarrak-eyebijebakama yirruwa akwa nungkwurruwa. Umba eneja Christ ngarrenumini-jungwunuma nakina eka-manja, akwa ngarrenu-marumama ngakwurruwa ngarnumamalya akwa ngarren-akumarnuma ngakwurruwa ngarruwurrakawura-ma arakba. Ngarrenu-murndukwajuwama ngakwurruwa, yirruwa akwa ngarningka nungkwurruwa nungkwurrajukwaba, kajungwa akeni-lawurrakajini-yada ngakwurruwa Neningikarrawaru-wa. Ngalaja kembirra aduwaba na-jerriduma amurndakibina ayakwa eningarumuruma nara arakba eyebijebakama ngarna, umba ngakwurraja ngarruwurrakididirrbura ngarr-ambilyama ngarna arakba. Mame-ka YarningiJudiya yarnumamalya yarna, umba nungkwurraja karnumamalya KarningiJudiya-ma kirrakina, ngarruwurrakawura-ma aduwaba ngar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ikenu-manja Christ enenu-wa angalya, ni-yengbinuma ayakwa nungkwurruwa-wa kirribina kirr-ambilyu-murruwa awilyikerra Neningikarrawara-langwa akwa ngarningka yirruwa-wa yirribina yirr-ambilyu-murruwa akwudangwa Neningikarrawara-manja. Ni-yamama Christ, “Nara awinyuwinyambakajajuma,” ni-yamama nakina, “umba yiki-likaja ngayuwa-wa kajungwa ka-marumini-yada ngayuwa kirrakina,” ni-yamama nakina ngarrababurna-murr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mawurrina Neningikarrawara-langwa ngarraku-mamurikajinama ngakwurruwa aduwaba kajungwa aki-likaji-yada ngarna ngarrababurna-langwa Nungwarrku-wa, mena Christ ngarrenumini-jungwunu-mubab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nara arakba nungkwurraja kirriminingka karna KarningiJudiya-ma karnumamalya yirruwa-langwa, akena ngakwurraja ngarruwurrakididirrbura ngawa ngarr-ambilyama aduwaba. Ngarruwurrakawura-ma arakba ngarna Neningikarrawara-langwa ngarnumamalya, wuburra ngarradiyerra-manja ngawa aduwa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a ngakwurruwa Neningikarrawara-langwa ngarnumamalya, yirruwa akwa nungkwurruwa, ngarr-ambilyama ngarna awilyaba-me-ka wuburra aruma alikira. Neningikarrawara-langwa wuburra alikira ngarri-yaminama ngarna. Umba akine-ka amamalya alikira ena-langwa akwurdukwurde-ka, akwa ngakwurruwa ngarna ngeni-yangmarngkwajinama Neningikarrawaru-wa yakwujina. Ngalaja alikira nuw-arjiyama akina akwurraka-manja angwarnda. Umba yirraja yarnikilarrkilarrka yarnungkwarba, yirribina Neningikarrawara nu-wekbalyinuma yarningadinuba-wiya, akwa ngarningka wurribina warnikumakumaka ayakwa Neningikarrawara-langwa ena-langwu-wa wurrukwalu-wa warnumamalya aburrajukwaba, ebina wuburra angwarnda yirri-yaminama yarna. Umba eneja nakina Jesus Christ akina wuburra aruma-dangwa angwarnda, ebina eningilyamarmba alarrngekburna Neningikarrawara-langwa-manja alikira. Nakina-bina Jesus Christ ngarrenu-murndukwama ngakwurruwa ngarriminiminingka ngarnumamalya, kajungwa ngarruwurrakawura-ma ak-ambilyi-yada aduwaba. Akine-ka wuburra laka ngarruwurraki-lakwulijeyinama ngarna ngarnumamalya awilyaba-murra-manja ngawa alikira akwurdukwurda-manj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garren-enibika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garrenu-murndukwunama aduwaba kajungwa aki-yakeyini-yada ngarna ngarruwurrakawura-ma Jesus Christ. Kembirra yirruwa YarningiJudiya yarnumamalya akwa nungkwurruwa karnumamalya kirribina KarningiJudiya-ma kirrakina ngarr-akwudangwukajeyinama arakba ambaka-langwa ngarna. Ngarri-yaminama amandangwa ebina wuburra alikira amamalya Neningikarrawara-langwa. Yakwujina ngawa nuw-ambilyama ena-langwa Amawurrina eningangkawura 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nungkwurraja yik-eningmidina Neningikarrawara, kirreyebijeba kirr-ambilyuma kirrakina enuwa-langwa. Wuburra wurribina na-jungwunu-murrumurra warnumamalya kirri-yamama kirrakina, mena nungkwurruwa kinumini-yarrkuwurranguma ayakwa Neningikarrawara-langwa akwa kirr-arriyakajungwunu-mubaba awurruwurrariya-langwa kirr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irri-yaminjamama ngawa wuburra warnumamalya wurribina warningbala-murruwiya Neningikarrawara. Nungkwurruwe-ka karniniyerriya karnumamalya akwa kirr-arriyakajungwunuma ngawa awurruwurrariya-langwa karningangkawura. Namukwa-langwa kinumin-engkirrikenuma ayakwa. Nakina-bina Namukwa nu-bungkawadinama wurruwurrariya-manja wurrububungkawa warningikarrawara nakina. Akwa nu-war•denama ena-langwa warka aduwaba ngawa warningerribirra-manja warnumamalya wurribina nenumini-yarrkuwurrena-murrumanja Neningikarrawara-langwa ayak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kwurrajukwaba ngarrababurna-langwa ngarnumamalya ngenumini-yarrkuwurranguma Neningikarrawara-langwa ayakwa. Ngarri-yamama ngarribina ngakwurrabakiya-ba ebina ngarri-ngayindanguma. Eningerribirra ebina ngakwurra-langwa mangma na-ngayindanguma ngarri-yamama akina ngarrakina. Umba eningerribirra ebina ngarnumadangkwa ngarri-ngayindanguma ngarri-yamama ngarningka ngarrakina. Akwa amurndakibina warningerribirra warnumamalya ne-yamamurra wurrakina ngarri-yamama akina ngakwurruwa ngarnumamalya ngakwurrajukwaba.Akina-langwa eneja Neningikarrawara kin-awinyambadinuma nakina ngakwurruwa-wa ngarrababurna-langwu-wa ngarnumamaly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-errukwulinume-ka ngakwurruwa. Umba ngakwurraja ngarr-arriyakajungwunu-manja ngawa awurruwurrariya-langwa, wuburra na-jungwunu-murrumurra warnumamalya ngarri-yamama ngarrakina. Umba ngalaja akwerrukwula Neningikarrawara-langwa eningangkawura ngawa akina akwa nara a-jerriduma. Neningikarraware-ka nakina ni-lyelyingminame-ka angwurra ngakwurruwa ngarnumamalya. Numinababurna akwerrukwula iya akwulyelyingma nakina. Kembirra ngarren-enibikama ngakwurruwa kajungwa aki-yakeyini-yada ngarruwurrakawura-ma Christ. Ngarren-enibikama mena numarngkirra nakina-bab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-enibikama Jesus Christ akwa nenu-wilyakama karrawaru-wa ena-langwu-wa angalya, akwa nen-ambarrijuwama nakina yakwujina kajungwa kinu-bungkawadini-yada nakina. Akwa Neningikarrawara ngarrenu-wilyakama ngakwurrajukwaba karrawaru-wa ena-langwu-wa angalya akwa kembirra ngakwurrajukwaba ngarru-bungkawadinama ngakwurruwa Jesus Christ, mena ngarri-yakeyina-mubaba ngarna ngarruwurrakawura-ma Jesus Christ-manja aduwa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akina ngarrenu-bungkawakama ngarna kajungwa wurrababurna-langwa warnumamalya warningmi-yada wurrakina numarngkirra nilyengma nakina neningangkawura. Aminakina-langwa kembirra neni-larrkama Jesus Christ ngakwurruwa-wa kajungwa nenik-abilyerriki-yada ni-lyelyingminu-mulangwa angwurra ngakwurru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ingkeningaba nungkwaja, mama ningki-yamama eningaba ningkeningangkawura, akena nare-ka k-enibikajungwuna ningkakina. Ngalaja amukwiyadakina eninginingaba ningki-yama-mulangwa ningkibina, nara akina kak-enibika nungkuwa ningkakina. Umba eneja nakina Neningikarrawara nu-marngkirradinuma nungkuwa-manja akwa ngin-enibikama nungkuwa ningku-werrikambilyu-mulangwa Jesus Christ-manja. Neningikarrawara ngin-enibikama nungkuwa enabakiya kajungwa nari-yada nungkuwa a-ngkweningabakajungwuma ningk-enibudu-mulangwa ningk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2026-06-15T10:29:55Z</dcterms:created>
  <dcterms:modified xsi:type="dcterms:W3CDTF">2026-06-15T10:29:55Z</dcterms:modified>
  <dc:title>Bible.com.au: WarningEbijija 2:1-22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