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kembirra arakburakba-kiya-wiya ni-lyangkuwerribikajungwunuma adinuba-wiya kenu-bungkawakina-mulangwa Christ nubungkawa. Akwa ni-lyangkiyamama nakina, “Ngayuwa kinu-bungkawakinama Christ, akwa narume-ka nubungkawa numikbiyiya-dangwa kin-ambilyama nakina. Kinu-bungkawadiname-ka nakina ababurna-manja, amurndakenena-manja nganyangwa-manja angalya abalkaya akwa ngawa amurndakangaba-manja awurrakwulyumida-manja angalya arrawa-manja,” ni-yamama Neningikarrawara nakina. Akena ngakwurraja ngarna ngarnumamalya ngarningbala-wiya ambaka akina ayakwa ena-langwa. Bi...ya kembirra arija-langwa eneja Neningikarrawara n-abilyerrikajungwunuma arakba nakina akwa neni-larrkama Christ ngakwurruwa-wa enenu-wa angalya. Enena-bina ni-ngayindanguma nakina akwa nenaki-yekirrerrikama. Akwa kembirra ngarren-eningmikama arakba akina ayakwa kenu-bungkawakina-mulangwa nakina Christ nubungkawa.Dukwa ngambi-yada Neningikarrawara kenu-bungkawakinama Jesus Christ nubungkawa? Ngarningbala-wiya ambaka ngarna, umba eneja Neningikarrawara neningma nakina. Umba ngarningma ngarna amandangwa Neningikarrawara kenu-bungkawakinama Christ nubungkawa ababurna-man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yirraja YarningiJudiya yarnumamalya, yirribina yirru-werrikambilyuma Neningikarrawara-manja, yirri-yakeyinuma Christ yirruwurrakawura-ma. Umba akini-yada eneja Neningikarrawara nu-wekbalyinuma yirruwa ena-langwi-yada yarnumamalya, mena arakburakba-kiya-wiya ni-lyangkuwerribikajungwunuma arakba akina. Nakina-bina enuwa nu-war•dikinama ababurna-langwa ena-langwa-langwiya mangma. Kembirra nu-wekbalyinuma yirruwa, yirribina yarningadinuba-wiya yirru-werrikambilyuma Christ-manja, kajungwa yikini-yangmarngkwajini-yada yarna enuwa-wa. Yirrakine-ka kembirra yikini-yangmarngkwajinama Neningikarrawaru-wa mena nukwulyubene-ka numurndangekburna nilyengm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ukwaba Neningikarrawara-langwa karnumamalya kirrakina. Nungkwurrajukwaba kirr-engkirrikenuma ayakwa alyangmandukwuna, ebina eningaba ayakwa Christ yiken-enibikina-mulangwa. Nungkwurrajukwaba kirru-werrikambilyama arakba Christ-manja aduwaba kirrakina. Adinuba-wiya eneja Neningikarrawara ni-yarrkakumarna ena-langwa ayakwa akwa ni-yamama nungkwurruwa-wa, “Ka-kwunama ngayuwa akwurdukwurda Amawurrina nganyangwa nungkwurruwa-manja kajungwa ka-jirrkumakajungwuni-yada nganyangwa-manja karnumamalya,” ni-yamama nakina. Kembirra kirrenu-kwama amandang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arningma ngarna Neningikarrawara ngarrenu-wekbilyanguma arakba ngakwurruwa-wa ena-langwu-wa ngarnumamalya Amawurrina ena-langwa. Aminakina-langwa kembirra ngarningma ngarna akenu-wekbilyenama nakina ngarningka eninginingaba-wiya ngakwurra-langwa-langwa ngarnumawurrina, akwa aken-enjungwurrenama ngarrakina ngarningangkawura. Kembirra ngeni-yangmarngkwajina arakba Neningikarrawara mena nukwulyubene-ka numurndangekburna nilyengma nakina.Nu-buriyaminu-mulangwa Bawula Neningikarrawaru-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, amurndakibina-langwa ayakwa ningi-yengbinu-mulangwa ngayuwa nungkwurruwa-wa, ningene-ka ningeni-yangmiyangmarngkwajinama Neningikarrawaru-wa aduwaba, kirru-werrikambilya-mulangwa Nubungkawa Jesus-manja kirrakina karnumamalya. Ebina-wiya, kirru-werrikambilyu-manja adinuba-wiya Nubungkawa Jesus-manja kirrakina, aburraja bu-makama warnumamalya ayakwa nungkwurruwa-langwa. Ne-yamama, “Warna WarningEbijija warnumamalya na-lyelyingminame-ka wurrababurna-langwa warnumamalya Neningikarrawara-langwa,” ne-yamama bu-makama. Akini-yada ngawa nganja ningeni-yangmarngkwajuwama ngayuwa Neningikarrawaru-wa, akwa ningi-yaminjamama ngawa ningeni-yangmarngkwajuwama enuwa-wa akina-langwa yanda-langwa aduwaba. Akwa ngarningka ningu-buriyaminama ngayuwa Neningikarrawaru-wa nungkwurruwa-lang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-bina Nubungkawa-langwa Jesus Christ-langwa Neningikarrawara. Nungwanyungwa nakina akwa narume-ka numikbiyiya nilyengma. Kembirra ningeni-yengkilabajama ngayuwa kajungwa yikenu-kwuni-yada milyenjirra mangma, akwa kin-abilyerrikajungwuni-yada kajungwa yik-eningmidini-yada angwurra Neningikarrawara kirr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ingeni-yengkilabajama Neningikarrawara kajungwa yikenuminu-ngwurrkbalijini-yada nakina nungkwurra-langwa mangma iya yukwudukwuda, kajungwa yiku-marngkirringkini-yada ena-langwa alarradada kirrakina. Akwa ngarra-ngayindenama ngayuwa nungkwurruwa yiku-werrikembirrarini-yada Neningikarrawaru-wa akwa ngarningka yik-eningmidini-yada nungkwurruwa akenu-wekbilyena-mulangwa Neningikarrawara ababurna-langwa eninginingaba ngakwurra-langwi-yada ngarnumawurrina. Akenu-wekbilyenama nakina aduwaba akwa eningangkawu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a-ngayindename-ka nungkwurruwa yik-eningmidini-yada Neningikarraware-ka nakina narrubuda nilyengma. Nara wurribina wurrukwala wurrarrubuda wuburra enuwa. Nakine-ka narrubuda akwa akeni-ngbudirrkinama ngakwurruwa ngarribina ena-langwa ngarnumamaly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 narrubude-ka nakina nen-enibika-mulangwa Christ. Akwa ngarningka narrubuda nakina nenu-wurdijuwa-mulangwa Christ karrawara ena-langwa-manja angalya abalkaya. Neningikarrawara nakina nen-ambarrijuwama Christ nekbuda-langwa-langwa, mena Christ narume-ka numikbiyiya nilyengma n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ngerribirra wurrububungkawa wurrarumuruma wurrumikbiyiya wurrakina. Mama wurrumikbiyiya wurrakina, eneja Christ naruma nakina numikbiyiya angwurra. Nu-bungkawadinama neningangkawura nakina wurrangkwulyumida-manja wurramukwiyadakina-manja wurrububungkawa wurribina nuw-ambilya-murrumanja karrawara akwa ngawa amurndakeyina-manja angalya arrawa. Akwa ekirra ena-langwa amikbiyiya angwurra, mena enuwa nakina numikbiyiya-baba angwurra. Numikbiyiye-ka nakina aduwaba akwa neningangkawur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ena Bawula ning-arrikarrenama enena-manja jurra kajungwa ki-larrkaji-yada enena nungkwurruwa-wa Neningikarrawara-langwu-wa karnumamalya, kirribina kirr-ambilya-murruwa Ebijija-manja. Eneja Neningikarrawara nu-wekbalyinuma ngayuwa ningenikilarrkilarrka kajungwa kinuminu-war•deni-yada warka Jesus Christ-langwa. Kembirra enena ayakwa nganja ning-arrikarrenama aduwaba nungkwurruwa-wa kirribina kirru-werrikambilya-murruwa Jesus Christ-manj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akina nen-akumarnuma Christ Nubungkawa ababurna-manja. Ngarrenu-kwama nakina ngakwurruwa-manja kajungwa kinu-bungkawadini-yada ngakwurruwa-manja ngarribina ngarr-ambilya-murrumanja Neningikarrawara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Christ nara ambilyuma nakwukawura, umba ngakwurraja ngakwurruwa Neningikarrawara-langwa ngarnumamalya wuburra laka ena-langwa nenumadangkwa ngarr-ambilyama ngarruwurrrakawura-ma. Umba nakine-ka Christ n-ambilyama ababurna-manja angalya akwa nu-war•denama ena-langwa warka ababurna-manja angaly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a-ngayindenama Nungwanyungwa Neningikarrawara akwa ngawa Jesus Christ ngakwurra-langwa Nubungkawa kenu-marngkirradinama wunalakina nungkwurruwa-manja karnumamalya kirribina kirr-ambilya-murrumanja Ebijija-manja. Akwa ngarra-ngayindenama wunalakina yikabumini-lyurrkwakinama nungkwurra-langwa yukwudukwuda.Eninginingaba-langwa ngarrenu-wekbilyangu-mulangwa Neningikarrawar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-yangmarngkwajina Neningikarrawara, nibina-murrada Neningikarrawara akwa Nungwenikba Nubungkawa-langwa Jesus Christ-langwa. Numarngkirre-ka nakina, akwa ngarrenu-wekbilyangumurra eninginingaba ena-langwa-langwa angalya abalkaya. Amurndakakina eninginingaba ngarrenu-wekbilyangumurra ngakwurra-langwa-langwa ngarnumawurrina, mena ngakwurruwa ngarri-yakeyinama ngarna ngarruwurrakawura-ma Christ arakb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nara-wiya kini-ngekburaka eneja Neningikarrawara amurndakenena angalya, nu-wekbalyinuma nakina ngakwurruwa ngarna ena-langwi-yada ngarnumamalya. Nu-wekbalyinuma ngakwurruwa ngarri-yakeyina-mulangwa ngarna ngarruwurrakawura-ma Christ. Akwa Neningikarrawara ngarreni-ngayindenama kinumin-eyebijebakajungwuni-yada ngarna ngarnumamalya akwa ngarruwerringekburni-yada. Ni-lyelyingminama nakina angwurra ngakwurruwa ngarnumam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urakba-kiya-wiya Neningikarrawara ni-lyangkuwerribikajungwunuma neniki-rukwamalyi-yada ngakwurruwa aken-enibikina-mulangwa Jesus Christ. Enena-bina Neningikarrawara ni-ngayindanguma adinuba-wiya, akwa aminakina-langwa ni-yekirrerridinuma n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eni-yangmarngkwajina arakba Neningikarrawaru-wa, mena numarngkirre-ka nilyengma nakina akwa ngarrenu-wekbilyangu-mubaba Nenikuwenikba Jesus Christ, nibina ni-lyelyingminama angwurr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Christ ngarrenumini-jungwunuma nakina. Ngarrenuminu-kwularrijuwama merra ena-langwa akwa ngarren-enjungwurranguma ngakwurruwa. Eneja kembirra Neningikarrawara ngarrenumini-yakuwabijuwama awurruwurrariya ngakwurra-langwa. Nu-marngkirradiname-ka ngakwurruw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we-ka, nu-marngkirradiname-ka ngakwurruwa-manja ngarnumamalya.Nakine-ka Neningikarrawara aringkawa nilyengma n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2026-06-15T11:49:26Z</dcterms:created>
  <dcterms:modified xsi:type="dcterms:W3CDTF">2026-06-15T11:49:26Z</dcterms:modified>
  <dc:title>Bible.com.au: WarningEbijija 1:1-23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