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5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Dimidi 6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kwala warnumamalya karri-ngayindena-murrumurra wurrakina warniki-rndirrki-yada ababurna karruma-yuwarnama muwurrariya mamurukwa. Amurndakakina-bina awurruwurrariya enubuwakida aburra-langwa-manja mangma amurndakibina karraku-kwudirrkinama wurrakina awurrariya-wa. Ambaka-murra karri-lyumadikinama ababurna-langwa akwa awurrariye-ka ngalaja aburra-langwa ka-ngekburakajungwunama 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e-ka ayakwa yirra-makama nganja nungkuwa-wa, mena wurribina warnumamalya karri-ngayindena-manja wurrakina angwurra ababurna angwarnda, kembirra eminiminingka awurruwurrariya ka-ngekburakajungwunama aburra-langwa. Aburraja wurrukwala warnumamalya narruma-lalikama arakba Neningikarrawara-langwa mamurukwa, narri-ngayindangu-mulangwa angwurra wurrakina ababurna angwarnda. Kembirra aduwaba nuw-ambilyame-ka wurruwerrikawarriya ngawa wurrakina, wuburra laka na-werridadijungwunama wurrakina angandinga-murra lyelyinga yukwudukwuda-manja.Eningarija-langwa ayakwa Bawula-langwa Dimidi-wa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aja Neningikarrawara-langwa ningkenumamalya ningkakina. Kembirra nare-ka e-yamama amurndakibina awurruwurrariya yirra-maka-mulangwa ngayuwa nungkuwa-wa. Umba eningaba ki-yaminjaminama ningkakina. Ki-likajama ngawa ningkakina Neningikarrawara-langwa-manja mamurukwa, akwa nare-ka a-ngwanjuma. Akwa ningkuwerrikidirrbura ngawa ki-likajama ningkakina akwa ki-lyinginama angwurra akuwerrikambilyinga akwa ngawa akwulyelyingma. Akwa ngarningka ningkumurndamurndirra ki-likajama ngawa ningkakina warnumamalya-man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kwurraja ngarribina Neningikarrawara-langwa ngarnumamalya, wuburra laka akakwulenja ak-angkarrinama ngarna. Ak-akwuleyina-manja ngakwurruwa ngarnumamalya, nara a-ngwanjuma errikerruma, umba angwurra ak-angkarrinama ngarrakina. Nara ambaka ngarrakina ak-akburrangarna-langwa Neningikarrawara-langwa angalya. Kembirra nungkwaja ki-likajama ngawa Neningikarrawara-langwa-manja mamurukwa ningkakina, yanda-langwa k-akburranginama ningkakina Neningikarrawara-langwa angalya. Kembirra yakwujina ngawa k-ambilyama ningkeningangkawura. Eneja nakina Neningikarrawara ngin-ardijuwama nungkuwa enuwa-wa kajungwa enuwa-manja k-ambilyi-yada ningkeningangkawura ningkakina. Akwa akini-yada ngawa ngin-ardijuwa-manja Neningikarrawara enuwa-wa ningkakina, ningkarra-makama wurrababurna-manja warnumamalya ningku-werrikambilyu-mulangwa Neningikarrawaru-wa ningkak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n-engkirrikenume-ka nakina amurndakibina ayakwa ababurna-langwa yirra-makama ngayuwa nungkuwa-wa. Nakina-bina ni-ngengkuwangajiname-ka aduwaba ababurna-langwa akina. Eneja Jesus Christ n-engkirrikenuma enejukwaba akinu-wa ayakwa nganyangwu-wa. Nakina-bina numarngba ni-yengbinuma alyangmandukwuna ayakwa Neningikarrawara-langwa-langwa nibinu-wa nubungkawa Bandiyija Balidu-wa. Kembirra akina-langwa yirra-makinama ngayuwa aduwaba nungkuwa-wa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a-yarrkuwurruma Neningikarrawara-langwa ayakwa umba kinumini-yarrkuwarakina akina yanda-langwa nakina Nubungkawa Jesus Christ kini-lawurradinama yangkwurrang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Nubungkawa Jesus Christ kini-lawurradinama nakina yangkwurrangwa mena Neningikarraware-ka ni-lyangkuwerribikajungwunuma arakba neniki-larrka-langwa nakina. Umba ngambi-yade-ka Jesus Christ kini-lawurradinama nakina? Ngarningbale-ka ngarna. Umba eneja Neningikarrawara nuwilyaba-ma neningma nakina. Neningikarrawara nakina nuwilyaba-ma Nubungkawa nenumamalya. Akwa nu-bungkawadinama nakina warningerribirra-manja wurriyukwayuwa wurrububungkawa wurrababurna-manja. Nare-ka wurribina wurrukwala wurrububungkawa wurringbuda wuburra enu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uwa yimbukwa nara a-jungwuma nakina, umba n-ambilyama neningangkawura ngawa alarradada-manja. Akine-ka alarradada na-kwulyarriyinama ngawa. Akwa nara a-likama ngakwurraja ngarningerribirra ngarnumamalya yenjerrikina Neningikarrawaru-wa akwudangwa. Nara wurribina wurrukwala keni-rringka-langwa nakina arakburakba-kiya-wiya-langwa yanda-langwa aduwaba, akwa ngakwurrajukwaba aduwaba nara nakina a-rringkama ngarna-da. Kembirra ngarrababurna-langwa ngenu-werrikiyangmarngkwajinama nakina aduwaba. Akwa enu-bungkawadina nakina ngakwurruwa-manja aduwaba akwa angkawura. Amandang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ningkakina wurra-makina wurruminarumuruma angwarnda warnumamalya enena ayakwa nganyangwa. Ki-yamina ningkakina aburruwa-wa, “Nare-ka a-ngkweningabakajungwuma, akwa nara engkirrikuma karningangkawura amurndakijiku-wa ebina kuw-arriyadina-murruwa enena-manja angalya. Umba yiku-werrikambilyama ngawa kirrakina nuwilyaba-murra-manja Neningikarrawara umba nara akwala. Nakine-ka Neningikarrawara numekba akwa ngarrenu-wekbilyenama eninginingaba eningerribirra kajungwa ngarriyekirrerra ak-ambilyi-yada ngakwurruwa ngarnumamalya,” ki-yamina ningkakina wurrumurndakibinu-wa wurruminarumuruma angwarnda warnumamaly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wurra-makina aburruwa-wa amurndakenena ayakwa. “Karningaba wurr-ambilya wurrukwala-manja warnumamalya,” ki-yamina. Akwa “Yiki-lyangmurukweyina yiki-yaminjamina ngawa eminiminingka eninginingaba. Akwa yiku-mekbadina akwa yiki-larrmburrena yik-awurikeyina eningerribirra nungkwurra-langwa kirrakina,” ki-yamina nungkuwa wurruwurrakinu-wa wurruminaruma angwarnda warnumamalyu-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kuminuwar•duwar•d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-yamina-manja akina, kembirra karri-larrngkwaburrenama wurrakina ababurne-ka eninginingaba amurndakibina Neningikarrawara kenu-kwunama ena-langwa-manja angalya abalkaya ambaki-yada. Aminakina-langwa kembirra nakine-ka Neningikarrawara kenu-kwunama amamalya akwanenibika eningaba aburruwa-manj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-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ningkakina ki-yarrkuwilyakinama engkinyungwurra ngawa ababurna-langwa ayakwa alyangmandukwuna, amurndakibina nuw-eningmidinama Neningikarrawara-langwa warnumamalya. Ki-yarrkakwurrajinama akina kajungwa nari-yada wurrukwala warnumamalya a-warrukwajuma akina. Aburraja wurrukwala warnumamalya ne-yaminama, “Wulkwa amurndakakina ayakwa yirrakakiruma yarna alyangmilyangmandukwuna,” ne-yaminama. Nara nungkwaja engkirrikuma enubuwakidu-wa ayakwa ayarrkiyarrkawarriya-wa ne-yengbina-murruwa akwa ne-beyina-murruwa. Wurrakine-ka warnumamalya narruma-yuwarnama muwurrariya mamurukwa akwa narri-lyumadikama amurndakibina ayakwa alyangmandukwuna nuw-eningmidinama Neningikarrawara-langwa warnumamalya.Nganja ningeni-ngayindenama ngayuwa Neningikarrawara kinu-marngkirradinama nakina nungkuwa-manja akwa ngawa wurrababurna-manja warnumamalya wurribina nuw-ambilya-murrumanja nungkuwa-manja akina-manja angalya ningk-ambilya-murrumanja nungkuwa.Ena ngaw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kwala warnumamalya Neningikarrawara-langwa, aburraja wurrububungkawa narraminu-beyindanguma angwarnda wurrukwalu-wa warnumamalya kajungwa ka-war•deni-yada warka wurrakina-langwa wurrububungkawa. Umba nungkwaja nungkuwa wurra-makina enena ayakwa nganyangwa wurrumurndakakina-manja warnikuminuwar•duwar•da. “Nare-ka awinyambaduma nungkwurra-langwu-wa wurrububungkawa,” ki-yamina, “umba eningaba warka yikaminu-war•dena kirrakina,” ki-yamina nungkuwa aburruwa-wa. Akina ayakwa ka-makina nungkuwa, mena nara-manja wurrakina a-war•duma eningaba warka, kembirra wurruminukwala warnumamalya karri-rringkiname-ka akina, akwa ke-yengbinama wurrakina ayakwa ayarrkawarriya Neningikarrawara-langwa-langwa nenimikirra akwa ngawa ena-langwa-langwa ayakwa ebina ngarr-akakirumakina-mulangwa ngakwurruwa warnumamalya-manj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kwala wurrububungkawa warningijebija warnumamalya wurrakina. Kembirra nungkwaja nungkuwa wurra-makina ena ayakwa nganyangwa aburra-langwu-wa warnikuminuwar•duwar•da. Ki-yamina nungkuwa, “Nare-ka a-lyangkiyamama nungkwurra-langwu-wa wurrububungkawa, ‘Nganyangwa nubungkawa neningeningaba-ma nakina,’ mena narrkuwena-murriya wuburra wurrakina aduwaba. Aburraja wurrumurndakakina wurrububungkawa kirraminu-war•dena-murrumurra warka warningijebija warnumamalya aburrajukwaba. Kembirra kirri-lyelyingminama aburruwa-manja akwa kembirra aminakina-langwa eningaba angwurra yikaminu-war•denama kirrakina warka,” ki-yamina nungkuwa wurrumurndakakinu-wa warnikuminuwar•duwar•da.Ekikalya-langwa ayakwa akwa alyangmilyangmandukwuna-langwa ayakwaNingkakina kembirra nungkuwa ka-makinama amurndakenena ayakwa nungkwa-langwa-manja warnumamaly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ingerribirra warnumamalya karr-akakirumakina-manja eminiminingka ayakwa wurrukwala-manja warnumamalya, kembirra nara wurrakina a-yarrkuwilyakama akina ayakwa alyangmandukwuna ebina nenu-makamurra Jesus Christ ngakwurra-langwa Nubungkawa aburruwa-wa. Akine-ka ayakwa ngarraku-makinama ngarniki-yama-langwa Neningikarrawara-langwa-langwiya mangm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-akakirumakina-manja ekikalya ayakwa, kembirra ka-makijeyinama wurrakina, “Ningeningme-ka ngayuwa Neningikarrawara,” ke-yaminama wurrakina, akena nara. Wurrikikamarra ngawa wurrakina. Umba ka-makijeyinama ngarningka wurrakina, “Ningarume-ka ngawa ningenumamalya ngayuwa,” ke-yaminama wurrakina. Akwa narri-ngayindenama ka-merribeyinama wurrakina ebina-langwa ayakwa eningalyangmandukwuna-ma-langwa. Awurrariye-ka akina, mena ke-yakwujamajeyinama wurrakina akwa ka-makijeyinama awurrariya-baba ayakwa. Akwa kembirra kamini-ngekburakajeyinama awurrariya ayakwa mangma-murra akwa ngawa edirra-murra. Wurrumurndakakine-ka warnumamalya nara arakba engkirrikuma alyangmandukwuna-wa ayakwa Neningikarrawara-langwu-wa, mena mangma aburra-langwa num-arriyadinu-murrubaba makina. Na-lyangkiyaminama wurrakina, “Ki-likaja-manja ngayuwa Neningikarrawara-langwa-manja mamurukwa, kembirra ku-mename-ka ngayuwa aruma angwarnda,” ke-yaminame-ka wurraki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a nungkwaja ki-likaja-manja ngawa Neningikarrawara-langwa-manja mamurukwa, kembirra ningkiyekirrerre-ka ningkakina. Ki-yekirrerridinama wuburra laka ningkuminarume-ka angwarnda. Akena nara ningkakina a-ngayinduma ngawa ngarningka akwala umba ki-yaminama, “Ngawa arakba.” Wulkwa kembirra ki-yekirrerridinama angwurra ningkaki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rabu-rukwularrijuwa-manja ngakwurra-langwa wurrirndirndirrka ngakwurruwa enena-manja angalya, amiyambene-ka ngarru-wilyakama ngakwurraja? Nara ngawa-da! Ngarri-rukwularrinuma ngarrurumungkwur•da ngarningamurndakijika-ma ngarna. Umba aki-jungwuna-manja ngarna, amiyambene-ka aku-wilyakinama ngakwurruwa-manja enena-langwa angalya? Nara ngaw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ninga akwa dumbala aku-wilyakina-manja ngarna enena-manja angalya aduwaba, akina nga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2026-06-15T11:51:34Z</dcterms:created>
  <dcterms:modified xsi:type="dcterms:W3CDTF">2026-06-15T11:51:34Z</dcterms:modified>
  <dc:title>Bible.com.au: 1 Dimidi 6:1-21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