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85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Dimidi 5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ng-akwurrajuma wurrakina aburra-langwa warnumamalya, wurruwurrariye-ka kembirra wurrakina. Wurruwurrariye-ka wuburre-ka laka ka-warenama Neningikarrawara wurrakina. Aburraja warnumamalya wurribina warningbala-murruwiya Neningikarrawara ke-yamina-manja wurrakina amukwiyadakina, awurrariye-ka akina. Umba aburraja warnumamalya wurribina Neningikarrawara-langwa ke-yamina-manja wurrakina amukwiyadakina, awurrariye-ka angwurra 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ena ngarningka ningene-ka yirra-makinama. Yirra-ngayindenama ningkena k-arrikarrenama ekirra wurridarringka-langwa wurringayingaya-langwa jurra-manja, kajungwa wurrukwala warnumamalya Neningikarrawara-langwa karr-embirrajini-yada wurrakina-manja. Wurrumiyambena wurridarringka wurringaya karr-embirrajinama wurrakina? Nara embirrajuma wurrababurna-langwa umba wulkwa wurradidiyuwangkwa wurringaya wurribina nuw-ambilyu-murrumurra 60 mamarika iya yinungkwura akwa ngawa angwurra ngarningka, akwa wurribina narra-wilyakama warningiyarringba wurruwilyaba-ma ngawa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urribina nuw-ambilyuma warningaba wurrukwala-manja warnumamalya. Amiyambena eningaba ne-yamama wurrakina? Narr-arumurrkwama aburra-langwa wurriyukwayuwa ambaka-langwa. Akwa narr-akwurrajuwama warnumamalya wurribina na-likenuma engka-langwa angalya, akwa ngarningka narra-mamurikajuwama warnumamalya Neningikarrawara-langwa akwa ngawa warnumamalya wurribina na-werrikawarriyadinuma aburrajukwaba. Akwa ngarningka na-lyangmurukweyinuma narri-ngekburakama eminiminingka eninginingaba warningangkawura wurrakina. Wurramukwiyadakina wurradidiyuwangkwa wurringaya kembirra kamin-arrikarrenama nungkuwa aburra-langwa ekirra aduwaba.Wurrididarringka-langwa wurringayingaya-langw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n-arrikarrenama ningkakina ekirra wurrumurndakakina-langwa wurringayingaya wurradidiyuwangkwa. Akena nara-manja ambaka kuw-ambilya 60 mamarika iya yinungkwura, kembirra nara amin-arrikarruma aburra-langwa ekirra. Nara amin-arrikarruma akina, mena ambaka-murra ngarningka wurrakina karra-ngayindenama warnungkwarba dukwa-da. Wurrakine-ka kembirra akini-yada ngawa karruma-kwunama dukwa mirirrba Jesus Christ-u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uma-kwuna-manja wurrakina mirirrba Jesus Christ-uwa, kembirra karri-yarrkuwurrenama wurrakina ebina nenu-kwama ayakwa Jesus Christ-uwa adinuba-wiya, akwa kembirra aburraja wurrukwala warnumamalya karra-rringkinama wurrakina akwa karra-lekbajama aburruwa-manja. Kembirra eneja Jesus Christ keni-rringkinama wurrakina akwa keni-lekbajama nakina aburruwa-wa enejukwab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mukwiyadakine-ka wurridarringka wurribina wurringayingaya na-kuwabarrngwarrngwadinama warninguwarka-ma wurrakina akwa na-marrawarnama na-likajama erribirra eminingku-wa iya eminingku-wa alikira. Kembirra narri-yarrumurnduwarnama ayakwa wurrukwala-langwa warnumamalya akwa karri-ngekburakinama awinyamba. Yawe-ka! Akena akwala ayakwa nara e-yengbuma wurr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i-yaminama ngayuwa wurramukwiyadakina wurringayingaya karra-menama ngarningka warnungkwarba, akwa ngarningka karr-arrangbinama wurriyukwayuwa, akwa karr-akwurrajinama warningiyarringba-manja akwa ngawa wurriyukwayuwa-manja wurrakina. Kembirra aburraja warnumamalya wurribina ngarrabu-wirrikbinama ngakwurruwa-manja Neningikarrawara-langwa-manja ngarnumamalya nara wurrakina arndirruma ngakwurru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kwale-ka wurringayingaya wurridarringka nenu-kwama arakba mirirrba Neningikarrawaru-wa akwa neni-yuwarnama wurrakina Namukwu-wa aduwab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uwilyaba didarringka dadingijebija karringa-wilyakina-manja wurringaya ngala-langwa-manja warnumamalya, karring-akwurrajinama wurrakina ngaluwa-manja. Nara dakina amini-lalikama akwurrajuma warningijebija warnumamalya wurrakina-manja, umba karring-akwurrajinama dakina ngalabakiya-ba, kajungwa wurrumurndakakina warnumamalya warningijebija karr-akwurrajini-yada wulkwa wurringayingaya nuw-ambilyama wurrakwukawura wurrakina.Wurrarumuruma-langwa warningijebija-langwa warnungkwarb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rumuruma warningijebija warnungkwarba wurribina nenuminu-war•denama Neningikarrawara narra-mamurikajinama wurrakina wurrukwala-manja warnumamalya kajungwa warniki-yuwi-yada wurrakina Neningikarrawaru-wa. Ningkakine-ka nungkwaja kembirra ka-kwunama angwarnda aburruwa-wa. Ka-war•dena-manja wurrakina eningaba warka, karr-akakirumakina-manja wurrakina Neningikarrawara-langwa ayakwa wurrukwala-manja warnumamalya, akwa karra-wilyakajina-manja wurrakina warniki-yama-langwa eningaba wurrakina, kembirra ka-kwunama ningkakina ababurna angwarnda aburruwa-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ki-yengba-langwa Dimidi ayarrkeningaba ayakwa wurrukwalu-wa warnumam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yakwa Neningikarrawara-langwa ne-yaminama akina,“Awilyaba bulukwa kakuminu-war•dena-manja warka nungkwa-langwa ka-ngalyilyakina-manja akina amadidira amaninga kajungwa amakwulya ka-wayijajungwuni-yada akina, kembirra nara ningkakina amin-ararikama ngala-langwa edirra. Yikumin-ararikina-manja ngala-langwa edirra, kembirra nare-ka alyubaruma akina. Kembirra wu-lalika ab-alyubarina akwala amadidira amaninga akina bulukwa nungkwa-langwa,”ne-yaminama akina ayakwa Neningikarrawara-langwa ngarraku-makinama aduwaba. Akwa enena ngarningka,“Wurribina warnikuminuwar•duwar•da karru-menama angwarnda na-war•dangu-mulangwa wurrakina warka,”ne-yaminama ngarningka akina ayak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li-yada aburraja wurrukwala warnumamalya narra-lekbajama wurrakina wurrumurndakakinu-wa wurrarumuruma warningijebija warnungkwarba ebina-langwa ne-yama-mulangwa awurrariya. Umba kini-yengbina-manja nuwilyaba-ma nenumamalya nungkuwa-wa akina-langwa awurrariya, nare-ka nungkwaja amin-engkirrikuma enuwa-wa. Wulkwa wurrambilyuma akwa wurrabiyakarbiya warnungkwarba keni-rringkina-manja nakina ni-yama-mulangwa awurrariya akwa karru-wilyakina-manja ebina ayakwa nungkuwa-wa, kembirra arakba ningkakina k-engkirrikajama akinu-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-yaminjamina-manja wurruwilyaba wurrarumuruma warnungkwarba awurrariya, kembirra ka-lekbajama ningkakina wurrakina kuw-engkirrikaja-mulangwa wurrababurna-langwa warnumamalya warningijebija. Ka-lekbajama ningkakina wurrakina-manja warnungkwarba kajungwa wurrakina wurrukwala wurrarumuruma warningijebija warnungkwarba kuw-engkirrikaja-manja nungkwa-langwa ayakwa kuw-akbar•deni-yada, akwa nari-yada wurrakina e-yamama awurrariy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na ayakwa yirra-makinama nganja nungkuwa-wa, bu-rringkina-murrumanja ngayuwa aduwaba Neningikarrawara iya Jesus Christ akwa ngawa Neningikarrawara-langwa warnikumamurikaja aburrajukwaba. Kembirra yikuminu-wilyakina ngawa nganyangwa ayakwa ababurna-langwa ningi-yengbinuma ngayuwa nungkuwa-wa. Nare-ka e-yengbuma ayarrkeningaba ayakwa wurrukwala-manja akwa ayarrkawarriya ayakwa wurrukwala-manja. Umba ki-yengbinama ayarrkidirrbura ayakwa wurrababurna-manja warnumamaly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-wekbalyuma a-mingekilyingama warenja-bawiya wurrububungkawa warningijebija. Akwa ena ngarningka. Ke-yamina-manja warnumamalya awurrariya, kembirra nare-ka e-yakajuma aburruwa-manja umba k-ambilyama ngawa ningkumurndangekburna ningkeningangkawura ningk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midi, ningkakine-ka ningki-bekinama akungwa awilyaba, umba ki-bekinama ningkakina eyukwayuwa yanda amalyirra akwurena-langwa ngalajukwaba, kajungwa kak-eningabakini-yada ningkakina, mena ningk-angbilyuwadinama adadinuba. Akine-ka amalyirra akwurena-langwa ki-bekina-manja eyukwujiya ningkakina, kembirra eningabe-ka mirrijina mulkwa-lang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warnumamalya kuw-arriyakajungwuna-manja wurrakina awurrariya-langwa, aburraja kembirra wurrababurne-ka warnumamalya kuw-eningmidinama wurrakina akina-langwa awurrariya nara-wiya a-lekbuma nakina nubungkawa aburruwa-wa. Umba wurrukwala warnumamalya kuw-arriyakajungwuna-manja wurrakina awurrariya-langwa, kembirra nara aburraja wurrukwala eningmiduma warenja-bawiya, umba ambaka-murra wulkwa kuw-eningmidinama amurndakakina-langwa awurrariy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bina-langwiya, aburraja wurrukwala warnumamalya ke-yaminama eninginingaba. Kembirra aburraja wurrababurna warnumamalya kuw-eningmidinama akina-langwa eningaba. Umba akwali-yada aburraja wurrukwala warnumamalya ke-yaminama eninginingaba akena nara aburraja wurrukwala eningmiduma akina-langwa. Akena amurndakakina eninginingaba aburra-langwa nare-ka abuwarrkajungwuma akina eningangkawur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ilyaba neniyerringka kini-yamina-manja awurrariya, kembirra nara nungkwaja e-yengbuma ayarrkardidarra-murra ayakwa enuwa-manja, umba ayarrkuwarruwalya-murra ayakwa ki-yengbinama ningkakina yilyurrkwa-ma yukwudukwuda. Ki-yengbinama ningkakina ayakwa enuwa-manja wuburra laka ningki-yengbinama nungkwa-langwa-manja nungwena. Umba ki-yengbina-manja ningkakina ayakwa wurrawurrumukuma-manja, ki-yengbinama ningkakina wuburra laka ningki-yengbinama ayakwa nungkwa-langwa-manja narrkuwena-murriy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ki-yengbina-manja ningkakina ayakwa wurradidiyuwangkwa-manja, ki-yengbinama ningkakina wuburra laka ningki-yengbinama ayakwa nungkwa-langwa-manja dirndena. Umba ki-yengbina-manja ningkakina wurruwarrngkiyukwayuwa-manja wurridarringka, ki-yengbinama wuburra laka ningki-yengbinama nungkwa-langwa-manja darrkuwena-murriya. Ki-yengbiname-ka ningkakina ayarrkeningaba ayakwa, akwa kuma-wilyakinama mamungkwur•da mangma iya yukwudukwuda ningkakina.Wurradidiyuwangkwa-langwa wurringayingaya-langwa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w-ambilya-manja wurridarringka wurringayingaya wurrakwukawura wurrakina, ku-marngkirradinama kembirra ningkakina aburruwa-man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arnungkwarba iya wurridarringka aburra-langwa dukwa dirndarringba, dukwa dungkwarringba, dukwa duminjarringba, dingaya dakina. Kembirra karring-akwurrajinama ngaluwa-manja wurrakina aduwaba, mena dibina-murrada dingaya narring-akukwurrajuwa-mubaba dakina aburruwa-manja adinuba-wiya wurriyukwayuwa-wiya wurrakina. Kembirra aburramba-langwa karring-akwurrajinama wurrakina dakina-manja aduwaba, dingaya-baba arakba dakina. Ke-yamina-manja akina aduwaba, kembirra eneja nakina Neningikarrawara kenu-werrungwur•denama wurr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ka ngalaja duwilyaba dingaya nara wurribina warnumamalya akwurrajuma ngaluwa-manja umba ying-ambilyama dakwukawura dakina? Kembirra yingu-werrikembirrarinuma arakba dakina Neningikarrawara-manja akwa yingu-buburiyaminama enuwa-wa dadingangkawura dakina. Meningilida iya alyarrngwalyilya yingini-yendabajama dakina enuwa-wa kajungwa kininga-mamurikajini-yada nakina ngaluwa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urridarringka wurringayingaya namin-engkirrikajajungwunama warningangkawura wurrakina. Narri-ngayindenama aruma aninga iya akubibeka akwa dukwulyubena dumbala warnik-awiyebi-yada wurrakina. Nare-ka a-werrikambilyuma Neningikarrawara-manja wurrakina, umba erribirre-ka nuw-ambilyama wurrakina wuburra laka warninikijungwa warnumamalya nuw-ambilyama wurr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ka-makinama ningkakina Neningikarrawara-langwa-manja warnumamalya amurndakenena ayakwa nganyangwa. Wurrakine-ka karr-akwurrajinama aburra-langwa wurringayingaya wurridarringka, kajungwa nari-yada a-lekbuma wurrukwala warnumamalya aburruwa-man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2026-06-24T23:04:51Z</dcterms:created>
  <dcterms:modified xsi:type="dcterms:W3CDTF">2026-06-24T23:04:51Z</dcterms:modified>
  <dc:title>Bible.com.au: 1 Dimidi 5:1-25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