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Dimidi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ayakwa yirra-makinama nganja nungkuwa-wa aduwaba alyangmandukwuna. Kembirra nungkwaja ki-yakuwerribikinama akinu-wa akwa ku-wilyakinama akina nungkwa-langwa-manja mangma iya yukwudukwu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kwurraja ngenuminu-war•denama Neningikarrawara-langwa warka umba nara a-ngwanjuma. Ngarriyirrbiyirrba ngawa akinuminu-war•denama Neningikarrawara ngarrakina, mena ngarru-werrikembirrarinama ngarna enuwa-wa. Nakine-ka Neningikarrawara n-ambilyama neniba neningangkawura. Akwa nakina-bina ngarren-enibikinama ngakwurruwa, ngarribina ngarru-werrikambilya-murrumurra enuwa-wa, akwa ngarningka neni-ngayindenama ken-enibikini-yada nakina wurrababurna-langwa warnumamalya aburrajukwab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aja ka-makinama amurndakenena ayakwa ababurna-langwa wurruminakina-manja angalya warnumamalya ningk-ambilya-murrumanja nungkuwa aduwab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arnumamalya kabu-wurrumalyakinama wurrakina ningkakina dukwa-da, mena ningkiyukwujiya-baba. Umba nungkwaja ka-makinama kajungwa nari-yada e-yengbuma wurrakina amukwiyadakina ayakwa. Akwa ki-yaminama ngawa ningkakina eningaba kajungwa Neningikarrawara-langwa warnumamalya kabu-rringkini-yada ningkeningaba ngawa akwa kuw-eningmidini-yada amurndakibina eningaba warniki-yama-langwa aburrajukwaba. Ki-yengbinama ningkakina eningaba wulkwa ayakwa, akwa ki-yaminama eningaba wulkwa, akwa k-engkirrikajama ningkakina ngawa eningaba wulkwa. Akwa ku-werrikambilyama ngawa Neningikarrawara-manja, akwa ngarningka ki-lyelyingminame-ka warningerribirra warnumamaly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e-ka ki-likajama ambaka-murra arija-langwa nungkuwa-wa. Kembirra nungkwaja ki-lyangmurukweyinama ngawa ningkakina yanda-langwa ki-likajama ngayuwa yenjerrikina. Ki-ridimindenama ningkakina Neningikarrawara-langwa ayakwa wurrumurndakibinu-wa wurruminibina angalya warnumamalya akwa k-akakirumakinama akina wurrakina-manja akwa ngarningka ka-wilyakajinama ngawa wurrakina-manja kuw-ambilya-mulangwa warningaba wurr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eningma ningkakina wurrukwala warnungkwarba bu-makama ebina-wiya Neningikarrawara-langwa ayakwa nungkuwa-wa. Akwa ngarningka akini-yada ngawa aburraja wurribina wurrarumuruma warningijebija warnungkwarba bu-mingekilyingama wurrakina nungkuwa-manja. Kembirra akini-yada ngawa ngalaja Neningikarrawara-langwa Amawurrina k-arrubudirrkama akina nungkuwa-manja. Nare-ka kembirra nungkuwa e-yakuwabijuma akina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u-war•denama ningkakina ngawa Neningikarrawara-langwa warka. Ki-lyangmurukweyinama, akwa ki-yaminama ngawa eningaba ningkakina kajungwa wurrababurna-langwa warnumamalya kabu-rringkini-yada ki-ngbudidinama ningkak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-rringkajungwunama ningkakina akwa ki-yengbinama ngawa Neningikarrawara-langwa ayakwa wurrumurndakibinu-wa warnumamalya, umba nare-ka ningkakina a-ngwanjuma. Ki-yengbina-manja ningkakina ngawa Neningikarrawara-langwa ayakwa aburruwa-wa, kembirra eneja nakina Neningikarrawara ken-enibikinama ningkakina akwa ngarningka wurribina kabumin-engkirrikajama ayakwa nungkwa-langwa aburrajukwab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ikikalya-langwa warnikakakirumaka warnumamaly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Neningikarrawara-langwa Amawurrina ngarraku-makinama akina aduwaba ngakwurruwa-manja wurrukwala-langwa warnumamalya wurribina ka-warena-mulangwa ambaka-murra Neningikarrawara, na-werrikambilyu-murrada enuwa-wa adinuba-wiya wurrakina. Ka-werrikambilyame-ka wurrakina wurrikikalya-manja wurramukwa, akwa karramini-yuwarnama aburra-langwa-manja ayak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urriyarrkikalya warnumamalya nara arakba engkirrikuma wurrakina ebinu-wa awurrariya ne-yama-murruwa, akwa nara arakba e-yeliyuma wurrakina akina-langwa. Kembirra karri-yarrkbalijiname-ka amukwiyadakina ekikalya ayakwa wurrakina wurrumurndakakinu-wa warnumamaly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amukwiyadakina warnumamalya ke-yaminama wurrukwalu-wa warnumamalya, “Nara e-yakajuma. Yiki-yakaja-manja kirrakina, awurrariye-ka akina,” ke-yaminama wurrakina. Akwa ke-yaminama ngarningka enena ayakwa, “Akwala aninga eningakalyelyubarangena-ma akina, kembirra nare-ka alyubaruma akina,” ke-yaminama wurrakina. Akena eneja Neningikarrawara numurndaki-ngekburakama amurndakakine-ka aninga ngarnik-alyubari-yada ngarna. Ngakwurraja ngarnumamalya ngarribina ngarru-werrikambilya-murrumurra Neningikarrawara-manja akwa ngarribina ngarningma-murrumurra ayakwa ebina alyangmandukwuna akina, akini-yangmarngkwajinama enuwa-wa ngarrakina amurndakakina-langwa aninga akwa kembirra ak-alyubarinama akina ngar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i-ngekburakama ababurna-langwa ni-yengbinu-mulangwa arakburakba-kiya-wiya. Ngalaja ababurna-langwa ebina ni-ngekburakama Neningikarrawara eningabe-ka akina. Nara ngarna a-waruma akina aduwaba, umba aku-menama ebina aninga ngarrenu-kwama nakina akwa akini-yangmarngkwajinama akina-langwa. Akini-yangmarngkwajina-manja ngarna Neningikarrawaru-wa, kembirra akine-ka aninga kuw-eningabadinama ngarnik-alyubari-yada ngakwurruwa.Jesus Christ-langwa-langwa neningaba nenikuminuwar•duwar•da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ka-makina-manja ningkakina amurndakenena ayakwa Neningikarrawara-langwu-wa warnumamalya, kembirra eningaba warka kinuminu-war•denama ningkakina Jesus Christ-langwa. Ku-wilyakinama ningkiyirrbiyirrba ngawa nungkwa-langwa-manja mada amurndakibina ayakwa nuw-eningmidina-mulangwa Neningikarrawara-langwa warnumamalya akwa k-aburrakiyuwarnama ngawa akina-langwiya ayakwa alyangmandukwuna-langwiya ningkakina ningkeningangkawur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e-ka warnumamalya na-makijeyinama wurrakina awurruwurrariya alawudawarra enubuwakida. Umba nungkwaja nara engkirrikuma akinu-wa akwa nara a-makama wurrukwala-manja, mena awurrariye-ka akina-baba. Umba kini-yuwarnama ningkiyirrbiyirrba ngawa Neningikarrawara-manja ningk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kwurraja ngarnumamalya ak-akwurrajina-manja ngarna ngakwurra-langwa ngarnumadangkwa, eningaba akina. Umba aki-lyangmurukweyina-manja ak-engkirrikaja-manja Neningikarrawaru-wa ngarna, eningabe-ka akina angwurra. Aki-yamina-manja akina, kembirra eningaba ka-ngekburakajungwunama ngakwurra-langwa ngarr-ambilya-wiya ngarna yelakwa enena-manja angalya aduwaba akwa ngarningka eningangkawura akina nga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2026-06-15T10:31:32Z</dcterms:created>
  <dcterms:modified xsi:type="dcterms:W3CDTF">2026-06-15T10:31:32Z</dcterms:modified>
  <dc:title>Bible.com.au: 1 Dimidi 4:1-16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