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Dimidi 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ibina warningijebija warnikumamurikaja warnungkwarba kuw-ambilyama warningaba wurrakina aburrajukwaba. Aburraja wurrukwala warnumamalya, karra-rringkina-manja wurrakina, ke-yaminama, “Neningabe-ka nakina nenumamalya.” Umba nare-ka wurrumarngkambilyuma ngi-likama wurrumurndakakina warnikumamurikaja warnumamalya. Akwa nare-ka e-bekuma ababurna akubibeka akwa ngarningka nare-ka a-mungwur•dangmaduma a-manguma ababurna angwarnda wurrak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arri-lyinginame-ka ngawa ayakwa alyangmandukwuna amurndakibina Neningikarrawara ngarren-abilyerrikama nakina. Akwa ke-yaminjaminama ngawa amurndakibina eningaba nuw-eningmidinu-mulangwa wurr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erribirra warnumamalya karri-ngayindena-manja wurrakina akina warka, kembirra nungkuwa nungkwaja ka-labajama wurrakina warningaba-murrikba. Kembirra warningaba-manja ngawa, ka-war•denama wurrakina akina warka Neningikarrawara-langw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aburraja warnikumamurikaja-langwa wurradidingiyarrngwa kuw-ambilyama warningaba wurrakina aburrajukwaba. Aburraja karra-rringkina-manja wurrukwala warnumamalya, kembirra ke-yaminama wurrakina, “Dadingabe-ka dakina didarringka.” Umba nare-ka wurrakina erribirra ngi-yarrkuwilyakama ayakwa wurrukwala-langwa-langwa warnumamalya akwa ngi-yarrkbalijuma akina angerriba iya angerriba akwa a-ngekburakuma awinyamba umba kuw-engkirrikajama wurrakina eningaba wulkwa. Akwa warningaba ngawa kuw-ambilyama wurrilyangmandukwuna warningangkawura wurrumurndakakina wurradidingiyarrngwa warnikumamurikaja-langwa warnungkwarb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jebija nenikumamurikaja nenungkwarba kininga-wilyakinama nakina duwilyaba-ma ngawa didarringka. Ken-akwurrajinama ambaka-langwa ena-langwa wurriyukwayuwa akwa ngarningka wurrababurna-langwa warnumamalya ena-langwa aburrajukwab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u-war•dena-manja nakina eningaba warka, kembirra aburraja warnumamalya keni-rringkinama nakina akwa ke-yaminama, “Eningabe-ka warka nakina nu-war•denama,” ke-yaminama wurrakina. Umba nakine-ka kini-yengbinama yimarngba-murra yukwudukwuda, akwa kenu-makinama nakina wurrukwala-manja warnumamalya ka-werrikambilya-mulangwa wurrakina Jesus Christ-uwa-da.Aruma-langwa ayakwa ebina nuw-abuwarrkajungwunu-mulangw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yirra-ngayindenama yiba-rringkinama nungkuwa. Ning-arrikarrena-wiya enena ayakwa nungkuwa-wa aduwaba, ningi-lyangkiyaminama ngayuwa ningeniki-rringki-yada adinuba nungku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dukwa nara ningena a-rringkama warenja-bawiya ningkakina. Umba k-ambudidina-manja ningena awarrngkamiyerra, nungkwaja kembirra ki-ridimindena-manja enena ayakwa nganyangwa k-eningmidinama ningkakina ebina-langwa aki-yamina-mulangwa ngakwurruwa Neningikarrawara-langwa ngarnumamalya. Ngakwurraja Neningikarrawara-langwa ngarnumamalya ngarna. Akwa nakina-bina nibina Neningikarrawara neniba aduwaba akwa neningangkawura. Akwa ngarrakina-bina ngarnumamalya Neningikarrawara-langwa ngarribina ngarri-lyinginama amurndakakina ayakwa alyangmandukwuna Neningikarrawara-langwa-langwa akwa ngarri-yarrkinyungwurrakinama 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ebina ayakwa Neningikarrawara-langwa eningabe-ka amandangwa. Arume-ka ayakwa ebina nuw-abuwarrkajungwunuma ebina-wiya ngarraku-makama ngakwurruwa-manja Jesus Christ-langwa-langwa:Ni-likenuma nakina enenu-wa angalya, n-enumamalyidinuma nakina, akwa ngarnumamalya wuburra ni-yamama nakina.Ngalaja Neningikarrawara-langwa Amawurrina ngarraku-wilyakajuwama ngakwurruwa-manja nakine-ka Jesus ni-yama-mulangwa ebina neni-ngayindanguma Neningikarrawara neniki-yama-langwa nakina.Aburraja Neningikarrawara-langwa warnikumamurikaja neni-rringkama nakina.Aburraja wurrukwala warnumamalya Neningikarrawara-langwa narra-makama arakba aduwaba ena-langwa-langwa wurrukwala-manja warnumamalya eminingka-manja iya eminingka-manja angalya.Umba aburraja wurrukwala warnumamalya wurribina-murrada amurndakakina-manja ngawa angalya warningma arakba nakina Jesus Neningikarrawara-langwa Nenikuwenikba nakina.Eneja kembirra nakina Neningikarrawara neni-lawurrakajuwama arakba Jesus ena-langwu-wa angalya abalkay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ijebija-langwa wurrububungka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arningerribirra warnungkwarba karra-ngayindena-manja ka-bungkawadini-yada Neningikarrawara-langwa-manja warnumamalya akwa karr-akwurrajini-yada wurrakina aburruwa-manja, kembirra karri-ngayindenama eningaba warka aburra-langwa. Amandangwa eningabe-ka akina wark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miyambena nenumamalya kinu-bungkawadinama Neningikarrawara-langwa-manja warnumamalya? Neningabe-ka kin-ambilyama nakina neningangkawura. Akwa kininga-wilyakinama nakina duwilyaba-ma yimbukwa didarringka ena-langwa dadingiyenikba. Akwa ngawa kin-engkirrikajama nakina eningaba wulkwa. Akwa kini-yengbinama ambaka-langwa nakina numurndamurndirra nari-yada awinyambaduma. Ka-likaja-manja warningerribirra warnumamalya engka-langwa angalya, ken-ardijinama nakina wurrakina warnumamalya ena-langwu-wa angalya akwa keni-rukwungekburakinama wurrakina yakwujina. Akwa ngarningka neningaba ngawa nenumamalya ken-akakirumakinama wurrukwala-manja warnumamalya Neningikarrawara-langwa ayak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akina a-bungwurriduma akwa a-warnkarnyerriduma wurrukwala-manja warnumamalya. Umba nakine-ka nenumamalya numurndamurndirra kini-likajama warnumamalya-manja, akwa kini-lyurrkwudinama ena-langwa yukwudukwuda. Akwa ngarningka nara nakina a-ngayinduma ababurna angwarn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en-akwurrajinama ngawa nakina ena-langwa warnumamalya, akwa kinu-bungkawadinama ena-langwa-manja wurriyukwayuwa kajungwa kenumini-yarrkuwarakini-yada ayakwa ena-langwa nungwarringba-langwa wurr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ra-manja ng-akwurrajuma nakina ena-langwa warnumamalya, kembirra kini-yamarrkinama nakina nenungkwarba ken-akwurrajinama Neningikarrawara-langwa warnumamalya? Nare-ka n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ra nakina eningmiduma Neningikarrawara awarrngkadinuba, umba kin-eningmidinama neningamiyerra nakina. Kin-eningmidina-manja nakina awarrngkadinuba, kembirra dukwa kinu-ngkweningabadinama nakina. Akwa kini-lyangkiyamina dukwa, “Ngayuwe-ka ningena ningaruma ningenumamalya.” Kini-lyangkiyamina-manja nakina akina ayakwa, kembirra enamba-langwa Neningikarrawara kini-yaminama nakina, “Nuwurrariye-ka nakina nenumamalya.” Arakburakba-kiya-wiya Namukwa enejukwaba ni-lyangkiyamama, “Ningarume-ka ngayuwa.” Umba nakine-ka Neningikarrawara ni-yamama, “Nuwurrariya Namukwa nakina.” Nara kembirra a-bungkawaduma namukwiyadakina nenumamalya Neningikarrawara-langwa-manja warnumama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ine-ka nenumamalya nibina kinu-bungkawadinama Neningikarrawara-langwa-manja warnumamalya keni-rringkina-manja aburraja wurrumurndakakina warnumamalya wurribina warningbala-murrumurra Neningikarrawara, kembirra ke-yaminama, “Neningabe-ka nakina nenumamalya.” Umba ke-yamina-manja wurrakina, “Nuwurrariya nakina,” eneja kembirra nara a-bungkawaduma Neningikarrawara-langwa-manja warnumamalya mena nakina Namukwa kenu-war•dikina-mubaba nakina nenumamalya akwa keni-yengkiyelijina-mubaba enuwa-wa wurrumurndakibina warningbala-murrumurra Neningikarrawara.Warningijebija-langwa warnikumamurikaja warnumamalya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2026-06-15T10:31:18Z</dcterms:created>
  <dcterms:modified xsi:type="dcterms:W3CDTF">2026-06-15T10:31:18Z</dcterms:modified>
  <dc:title>Bible.com.au: 1 Dimidi 3:1-16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