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47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, engkirrikiya nungkuwa! Ka-likaja-manja warnumamalya jebiju-wa akwa ka-murndukwuna-manja wurrakina, ningene-ka ningarra-ngayindenama ngayuwa warnungkwarba ka-buriyaminama wurrakina Neningikarrawaru-wa. Wurrumurndakakine-ka wurribina karri-ngkajikinama aburra-langwa ayarrka warniku-buriyami-yada nare-ka e-bibajuma wurrakina yardidarra-murra yukwudukwuda umba ka-buriyaminama Neningikarrawaru-wa yuwerrikuwarruwalya-murra yukwudukwuda mena ena-langwa-baba warnumamalya wurr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ingene-ka ningarra-ngayindenama wurridarringka nari-yada awiyebuma duwurrariya dumbala dibina ngarrangi-yelijinama ngarrakina umba kuw-awiyebeni-yada dadingaba dumbala. Umba nara wurrakina a-kwulyubenakajungwuma akawulda-ma errumungkwa-murriya akwa akukwulyubena-ma arnarrirnarra akwa dumbala duminadirrungwarna-murra angwarnda akwa nara e-miningkikama aburra-langwa mamung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-lyangmurukweyina-manja wurrakina ke-yamina-manja eninginingaba wurrukwala-manja warnumamalya, kembirra ngalaja amukwiyadakina karraku-kwulyubenakinama wurrakina. Ka-makijeyina-manja wurrakina akwa ke-yamina-manja, “Neningikarrawara-langwa ngarnumamalya ngarna ngarribina ngeni-yangmarngkwajinama enuwa-wa,” ke-yamina-manja wurrakina, kembirra eningaba amukwiyadakina warka ka-war•denama. Kembirra wurrukwulyubena ngawa wurrakina wurridarringk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karr-akakirumakina-manja warnungkwarba wurridarringka-manja, kembirra wurrumurndakakina wurridarringka nara e-yengbuma akwa nara a-ngkweningabakajungwuma umba kuw-engkirrikajama kaba-langwiya aburra-langwu-wa ayakwa wurr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ganja a-ngayinduma akakirumakama wurrakina wurridarringka warnungkwarbu-wa akwa a-lyengmanguma aburruwa-manja. Umba kuw-engkirrikajama kaba-langwiya wurrakina aburra-langwu-wa ayak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yengbinama ngayuwa enena ayakwa nungkuwa-wa mena Neningikarrawara neni-ngekburakama nakina Eduma neningadinuba-wiya umba Yiba arija-langwa nanga-ngekburakama n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yingarna nara keni-kadika Eduma-manja umba dakina-manja Yiba nanga-kadikama yakina. Umba dakina-bina didarringka nara kinginumini-yarrkuwaraka ayakwa Neningikarrawara-langwa umba yinginumin-engkirrikenuma ayakwa yingarna-langwa d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dingerribirre-ka didarringka nara-manja e-yelijuma wurrukwala-manja warnumamalya umba kingi-lyelyingmina-manja wurrakina akwa kingu-werrikambilya-manja ngawa Neningikarrawaru-wa dakina akwa kinguma-wilyakina-manja mamungkwur•da mangma, kembirra eneja Neningikarraware-ka nakina kining-enibikinama dakina didarringka karringa-rukwularrijina-mulangwa wurrangariy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u-murndukwuna-mulangwa ngarna jebija-manj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, Dimidi! Karningerribirra karnumamalya yiku-buriyamina-manja Neningikarrawaru-wa, ngarra-ngayindenama ngayuwa yikini-yangmarngkwajini-yada Neningikarrawaru-wa akwa yikini-yendabaji-yada kirrakina yikinu-marrakbakini-yada Neningikarrawaru-wa kajungwa neniku-kwi-yada ngarrababurna-langwa ngarnumamalya amurndakibina ngarri-ngayindena-mulang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aminu-buriyaminama kirrakina wurrarumuruma-langwa wurrububungkawa akwa ngarningka wurriyukwayuwa-langwa wurrububungkawa aburrajukwaba. Yikaminu-buriyaminama aburra-langwa kajungwa akab-embirrajini-yada ngakwurruwa-manja wurrakina, akwa aki-likaji-yada ngarna ngarnumamalya ayarrirra-manja angalya, akwa ngarningka akinumini-yarrkuwarakini-yada Neningikarrawara-langwa ayakwa akwa aki-yamini-yada eninga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u-buriyamina-manja ngarna Neningikarrawaru-wa eningabe-ka akina. Kembirra enamba-langwa arrkala kin-engkirrikajama ayakwa ngakwurra-langwa akwa akenu-werrungwur•denama kembirra ngakwurruwa. Nakina-bina ngarren-enibikinama ngarn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reni-ngayindenama nakina nenik-enibiki-yada ngarrababurna-langwa ngarnumamalya. Akwa ngarningka ngarreni-ngayindenama ak-eningmidini-yada ngarna ebina alyangmandukwun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nuwilyaba-ma yimbukwa-baba nakina Neningikarrawara umba nara-baba wurribina wurrukwala wuburra enuwa.Umba eneja nakina nuwilyaba-ma yimbukwa nenumamalya akenu-wilyakinama ngakwurruwa enuwa-wa kajungwa ak-ambilyi-yada ngarruwurrakawura-ma. Nakina-bina Jesus Christ nibina-murrada n-enumamalyidinu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kinu-marrukwajungwuna nakina Jesus umba ngarrenumini-jungwunuma kajungwa akini-yada ngawa aken-enjungwurreni-yada ngarrababurna-langwa ngarnumamalya. Aminakina-langwa ngarningma ngarna Neningikarrawara ngarreni-ngayindenama nakina nenik-enibiki-yada ngakwurruwa ngarrababurna-langwa ng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aminakina-langwa eneja Neningikarrawara nu-wekbalyinuma nakina ngayuwa-manja k-ambilyi-yada ningenikilarrkilarrka ngayuwa akwa ka-makini-yada warnumamalya Jesus Christ-langwa-langwa. Amandangwa akina. Nara nganja e-kaduma umba alyangmandukwuna ayakwa ningi-yengbinama ngayuwa nungkuwa-wa. Ngini-larrkame-ka Neningikarrawara wurrumurndakakinu-wa warnumamalya WarningiJudiya-murru-wa kajungwa ningeniku-maki-yada ngayuwa alyangmandukwuna ayakwa aburruwa-wa, akwa kuw-engkirrikaji-yada wurrumurndakakina akwa ngarningka ka-werrikambilyi-yada Jesus Christ-u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2026-06-27T03:25:31Z</dcterms:created>
  <dcterms:modified xsi:type="dcterms:W3CDTF">2026-06-27T03:25:31Z</dcterms:modified>
  <dc:title>Bible.com.au: 1 Dimidi 2:1-15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