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Dimidi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ma ngarna amurndakakina ayakwa eningarumuruma na-ngekburakajungwunuma nara warninginingaba-langwa warnumamalya umba wurruwurrariya-langwa wulkwa warnumamalya. Na-ngekburakajungwunuma akina wurruwurruwurrariya-langwa warnumamalya wurribina nenumini-yarrkuwurrena-murrilangwa ayakwa Neningikarrawara-langwa akwa ngarningka narramini-yarrkuwurrena-murrilangwa wurrukwala-langwa ayakwa ngalajukwaba. Wurrakine-ka warnumamalya nenu-kwunama mirirrba Neningikarrawaru-wa. Nenu-wirrikbinama wurrakina enuwa-wa, akwa nuw-ambilyama erribirre-ka. Awurruwurrariya ne-yaminjaminama ngawa wurrakina. Wurrukwala wurramukwiyadakina warnumamalya na-lamukwarridiname-ka wurrukwala-manja warnumamalya, akwa ngarningka narra-wardenama narra-jungwajinama wurrungwarringba-manja akwa wurrirndarringba-manj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-rndirndirrkeyiname-ka erribirra wurrakina. Narri-ngekbungekburakinama eningerribirra awurruwurrariya wurramukwiyadakina warnungkwarba iya wurridarringka aburra-langwa-manja warnumadangkwa. Akwa ngarningka nuw-angmadama wurrukwala warnumamalya akwa narra-lyumadikinama-da. Akwa ne-yengbinama ekikalya ayakwa akwa namini-kadikajeyinama ayakwa wurrukwala-langwa. Ne-yaminjaminame-ka wurrakina amukwiyadakina eningerribirra awurruwurrariya. Umba eneja nakina Neningikarrawara ngarren-akakirumakama ngakwurruwa ngarniki-yama-langwa eningab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ningikarrawara nakina nginu-kwama ngayuwa-wa eninginingaba ayakwa kajungwa ningeniku-maki-yada ngayuwa wurrukwala-manja warnumamalya. Akwa narume-ka numikbiyiya nilyengma nakina akwa ngakwurraja akini-yangmarngkwajinama enuwa-wa.Bawula neni-yangmarngkwajuwa-mulangwa Neningikarrawaru-wa ena-langwa-langwa akwerrukwul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ingeni-yangmarngkwajinama Jesus Christ ngakwurra-langwa Nubungkawa. Nakina-bina ngini-ngbudirrkama ngayuwa kajungwa kinuminu-war•deni-yada ena-langwa warka. Akwa ningeni-yangmarngkwajinama nakina mena nginu-werrungwur•dena-mubaba akwa nu-wekbalyinu-mubaba ngayuwa kajungwa ningenikuminu-war•di-yada ningena ena-lang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i-yengbiyenginuma ayakwa awurruwurrariya ena-langwa-langwa adinuba-wiya akwa ningenu-wirrikbama. Kembirra ningi-ngekburakama awinyamba Neningikarrawara-langwa-manja warnumamalya. Ninguwarnkarnyerre-ka ngayuwa akwa ningu-ngkweningabakajungwunuma. Akena eneja Neningikarrawara n-errukwulinuma ngayuwa mena ningeningbala-baba ambaka ningakina Jesus ena-langwa Nenikuwenikba, akwa kembirra ningeningbala-wiya ningi-yamama awurrariya ngayu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ngikarrawara ngakwurra-langwa nu-marngkirradinume-ka ngayuwa-manja. Nginu-mamurikajuwama nakina kajungwa ku-werrikambilyi-yada ngayuwa Jesus Christ-manja akwa ki-lyelyingmini-yada wurrukwala-manja warnumamalya, mena ngarrababurna-langwa ngarnumamalya akwa Jesus Christ ngarri-yakeyina-mubaba ngarruwurrakawura-ma ngar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Christ ni-dirrirnduma nakina angubina-langwa ngakwurruwa-wa yenjerra enenu-wa angalya kajungwa nenik-enibiki-yada nakina ngakwurruwa ngarruwurrariya ngarnumamalya. Akine-ka ayakwa alyangmandukwuna. Kembirra ngakwurraja ngarnumamalya ak-engkirrikajama angwurra akinu-wa. Umba ngayuwe-ka ningena ninguwurrariya ningilyeng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eningikarrawara n-errukwulinuma ngayuwa kajungwa Jesus Christ kenu-wilyakajini-yada wurrukwala warnumamalya kin-embimbirrarina-mulangwa aburruwa-wa. Nakine-ka Jesus Christ n-embimbirrarinuma ngawa ngayuwa-wa, ningibina-murrada ninguwurrariya ningilyengma, yanda-langwa ningu-werrikambilyuma enuwa-manja. Neni-ngayindanguma nakina wurrukwala warnumamalya kuw-eningmidini-yada wurrakina kin-embirrarina-mulangwa aburruwa-wa aburrajukwaba, wuburre-ka n-embirrarinuma ngayuwa-wa. Kin-embirrarinama nakina aburruwa-wa ka-werrikambilya-murruwa enuwa-manja akwa ken-enibikinama nakina warningangkawur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ngmarngkwajinama ngarna Neningikarrawaru-wa ngakwurra-langwu-wa Nubungkawa. Nakine-ka nu-bungkawadinama neningangkawura nakina. Nara nakina a-jungwuma umba kin-ambilyama neningangkawura ngawa nakina. Nare-ka ngarna a-rringkama nakina ngakwurra-langwa-murra menba, umba enuwa yimbukwa Neningikarrawara nakina. Kembirra ngenu-werrikiyangmarngkwajiname-ka enuwa-wa ngarningangkawura mena narrubuda nilyengma nakina. Amandang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wa wuburra ningkenikuwarrka ningkakina, akwa ki-yamina nungkuwa amurndakibina yirra-makinama ngayuwa nungkuwa-manja, mena ningi-yuwarna-mubaba ngayuwa amurndakibina ayakwa Neningikarrawara nenu-ngwurrkumambambijuwama wurrukwalu-wa warnumamalya adinuba-wiya, ebina-wiya ne-yengbinu-manja wurrakina ayakwa nungkwa-langwa-langwa. Yikinu-wardiyina-manja nungkuwa akwa Namukwa, kembirra ki-yakuwerribikajama ambaka-langwa amurndakakinu-wa ayakwa ne-yengbinu-murruwa wurr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ingena Bawula ning-arrikarrenama enena ayakwa nungkuwa-wa, Dimidi. Aburnaja wunalakina-kiya Neningikarrawara akwa Jesus Christ nenu-wekbalyinuma ngayuwa ningibina ningenikilarrkilarrka Jesus Christ-langwa. Bu-makama ngayuwa ningeniki-yarrkbaliji-yada ayakwa Jesus-langwa warnumamalyu-wa ababurnu-wa angalya. Neningikarraware-ka nakina ngarren-enibikama ngakwurruwa akwa nakina-bina Jesus Christ akenuwurraku-warakinama ngakwurruwa Neningikarrawara-langwu-wa angalya abalkay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u-werrikambilyama ningkakina ngawa Jesus Christ-manja akwa ki-yaminama amurndakibina eningaba ningk-eningmidinu-mulangwa ningkakina.Aburraja wurrukwala warnumamalya warningma wurrakina ebina eningaba warniki-yami-yada akena nare-ka ke-yama akina umba nuw-arriyakajungwunuma awurruwurrariya-langwa. Kembirra aduwaba nara arakba a-werrikambilyuma wurrakina Neningikarrawaru-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wunalakina wunambilyuma-kiya wunenungkwarba-kiya Yemineyija akwa Alijanda neni-yaminjamama amukwiyadakina awurruwurrariya aburnajukwaba. Umba nganja ningenu-kwama wunalakina wunenumamalya-kiya Namukwu-wa-da, kajungwa nakina Namukwa kenu-war•dikini-yada aburnuwa-manja-da. Kembirra aminakina-langwa ken-eningmidinama wunalakina neni-yamama awurrariya akwa kembirra nara arakba e-yengbuma wunalakina ayakwa awurruwurrariya Neningikarrawara-langwa-langw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wuburre-ka nganyangwa ningkenikuwarrka ningkakina, mena ngayuwa ningeningadinuba-wiya yirra-maka-mubaba ayakwa Jesus Christ-langwa-langwa nungkuwa-wa. Kembirra arakba nungkuwa ningku-werrikambilyama ningkakina enuwa-manja aduwaba.Nganja ningarra-ngayindenama wunalakina Nungwanyungwa Neningikarrawara akwa Jesus Christ ngakwurra-langwa Nubungkawa kenu-marngkirradinama nungkuwa-manja wunalakina akwa ngawa ken-errukwulinama nungkuwa akwa ngawa kabumini-lyurrkwakinama nungkwa-langwa yukwudukwuda.Ayarrkikalya-langwa ayakw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i-likenu-manja lukwakwa ngayuwa engembu-wa Mejideniya, yirra-rringkama nungkuwa yakwujina Ebijija-manja akwa ningi-yamama ngayuwa nungkuwa-wa, “Ambilya yelakwa ngawa Ebijija-manja,” ningi-yamama. Yirr-angkijiranguma ngayuwa nungkuwa-manja, kembirra yakwujina ngawa ningk-ambilyuma ningkakina. Yirra-ngayindename-ka yakwujina ngawa k-ambilyama nungkuwa, mena-baba wurrukwala wurruminakina angalya warnumamalya narr-akakirumakina-mubaba ayarrkikalya ayakwa wurrukwala-manja warnumamalya. Awurrariye-ka akina. Kembirra ka-makina ningkakina amurndakenena ayakwa nganyangwa aburruwa-wa. “Nara akakirumakama ayarrkikalya ayakwa warnumamalya-manja,” ki-yamina ningkakina. “Nare-ka e-yamama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re-ka engkirrikuma eningawurrumalyu-wa alawudawarra akwa a-lyangmurukwajuma warningarakburakba-kiya-manja warnimikirra warnumamalya-langwa-manja. Yik-engkingkirrikaja-manja ngawa amurndakakinu-wa, kembirra yiki-bibeyinama kirrakina. Ngalaja amukwiyadakina ayakwa nara a-mamurikajuma ngakwurruwa-manja kajungwa ak-eningmidini-yada amurndakibina Neningikarrawara akeni-ngayindenama nakina ngarniki-yami-yada. Umba aku-werrikambilya-manja enuwa-wa, kembirra ngarningma ngarna amurndakibina Neningikarrawara akeni-ngayindenama nakina ngarniki-yami-yada ngakwurruwa,” ki-yamina nungkuwa wurrumurndakibina-manja warnumamaly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-yengbinama ningkakina amurndakakina ayakwa kajungwa ka-lyelyingmajeyini-yada wurruminakina angalya warnumamalya. Karruma-wilyakina-manja meningaba mangma mamungkwur•da, akwa ke-yamina-manja amurndakibina kuw-eningmidinama wurrakina eningaba akina, akwa ka-werrikambilya-manja Neningikarrawaru-wa, kembirra akwulyelyingma amamalya karru-wilyakinama wurr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wurrukwale-ka wurruminakina angalya warnumamalya nara arakba e-yamama amukwiyadakina aduwaba, umba narri-yarrkiyarrkingirrajuwama enubuwakida-murra ayakwa. Wurrakina wuburra ne-yaminama wurribina warnumamalya na-marrawarnama akwa narri-larrkuwabijin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ra-ngayindenama wurrakina warnik-eningmika Neningikarrawara-langwa ayakwa eningarumuruma wurrukwalu-wa warnumamalya, akena nare-ka wurrakina a-mumiringkama ebina ayakwa ne-yengbinama. Ayarrkumarngba ayakwa aburra-langwa wuburra aringkawa-langwa warnumamalya, akena wurrikikamarre-ka wurr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a ngarna ngarningma Neningikarrawara-langwa ayakwa eningarumuruma eningaba akina aki-yarrkuwarakina-mulangwa akina ambaka-langwa ngakwurru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2026-06-15T10:32:10Z</dcterms:created>
  <dcterms:modified xsi:type="dcterms:W3CDTF">2026-06-15T10:32:10Z</dcterms:modified>
  <dc:title>Bible.com.au: 1 Dimidi 1:1-20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