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سٌقٌنِ 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مَسٍنيِ نَن يَ؛وٌ شَ مَمّ تِ، لْشْي قَمَ عَ لِدٍﭑ مَ نَتّ كَمَلِمَ تّمُي نَشّ.ﭑ بَرَ عَ قَلَ وٌ بّ،نَ لْشْي ﭑ سِيٍ حَشَنكَتَمَ نّ ﭑ مَ شْنّ حَاشِ رَ،دُنِحَ بِرِن شَ كَنَ.»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قَمَ سِيٍ رَ سّنِيّندٍ،عَلَكٌ عٍ شَ عَلَتَلَ شِلِ قَلَ،عٍ بِرِن شَ عَ رَبَتُ لَنيِ كُي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ٍلِقٍ يِرٍ مَكُيٍ دَنفِقٍ كُسِ شُرٍيٍ رَ،ﭑ بَتُلَيٍ قَمَ نّ سّرّشّيٍ رَ ﭑ ب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لْشْي وٌ مُ يَافِمَ سْنْن وٌ شَ قٍ رَبَشِيٍ رَ،وٌ قٍ حَاشِ نَشٍيٍ رَبَشِ ﭑ نَ،بَرِ مَ ﭑ يّتّ عِفبٌييٍ بَمَ نّ وٌ يَ مَ،عَلَكٌ يّتّ عِفبٌحَ شَ حْن ﭑ مَ فٍيَ سّنِيّنشِ يِرٍ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ْورْ مِشِيٍ نُن مِشِ مَفٌرٌشِيٍ لُمَ نّ وٌ يَ مَ،نَشٍيٍ شَشِلِ تِمَ عَلَتَلَ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دْنشْي مُ قٍ حَاشِ رَبَمَ سْنْن،عٍ مُ وُلٍ قَلَمَ، عٍ مُ مِشِ مَدَشُمَ.عٍ لُمَ نّ عٍ مَلَبُ رَ بْحّسَ كُي،مِشِ يٌ مُ عٍ تْورْ مَ سْنْن.»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يٌن مِشِيٍ، وٌ شَ عَلَ مَتْشْ.عِسِرَيِلَ، وٌ شَ سّيوَ.دَرِ سَلَمُ، وٌ شَ حّلّشِن وٌ بْحّ بِرِن ن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شْنّ بَرَ فبِلٍن وٌ قْشْ رَ،عَ بَرَ وٌ يَشُييٍ رَفبِلٍن عٍ شْنيِ.عِسِرَيِلَ مَنفّ عَلَتَلَ بَرَ لُ وٌ تَفِ.وٌ نَشَ فَاشُ، وٌ مُ تْورْ مَ سْنْن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لْشْي عَ عَ قَلَمَ نّ دَرِ سَلَمُ بّ،«سِيٌن مِشِيٍ، وٌ نَشَ فَاشُ،لِمَنِيَ نَشَ بَ وٌ يِ رَ.»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مَرِفِ عَلَتَلَ وٌ رَكِسِمَ نَ وٌ يَ مَ.عَ سّيوَ مَ نّ وٌ شَ قٍ رَ،عَ وٌ مَدُندُ عَ شَ شَنُنتٍيَ رَ،عَ حّلّشِن وٌ رَ عَ شُي عِتٍشِ ر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شَنُنتٍيَ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شّ، «ﭑ سُننُنيِ بَمَ نّ وٌ شَ سَلِيٍ كُي،ﭑ وٌ بَ وٌ شَ يَافِ شْرْشْي كُي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لْشْي ﭑ وٌ يَشُييٍ حَشَنكَتَمَ نّ،ﭑ تْورْ مِشِيٍ رَكِسِ،ﭑ مِشِ كٍرِشِيٍ رَفبِلٍن عٍ شْنيِ.ﭑ عٍ شَ يَافِ حْشْمَ نّ مَتْشْي نُن بِنيّ رَ يِرٍ بِرِن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لْشْي ﭑ وٌ رَفبِلٍنمَ نّ وٌ شْنيِ.ﭑ وٌ مَلَنمَ نّ عَلَكٌ وٌ شَ مَتْشْي نُن بِنيّ سْتْ،دُنِحَ حَمَنّ بِرِن كُي.ﭑ وٌ رَفبِلٍنمَ نّ، وٌ قَ نَ تٌدٍ.عَلَتَلَ شَ مَسٍنيِ نَن نَ كِ.»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حَشَنكَتّ نَ عِ بّ، تَا مَتَندِلَ سّنِيّنتَرٍ،نَشَن لُمَ مِشِ تْورْ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ﭑ شُي سُشُمَ، عَ مُ ﭑ مَ مَرَ سِ رَبَتُمَ،عَ مُ عَ شَشِلِ تِمَ عَلَتَلَ رَ، عَ مُ مَكْرّشِ عَ مَرِفِ عَلَ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كُنتِفِيٍ لُمَ نّ عَلْ يّتّنَشٍيٍ عٍ شُي رَ مِنِمَ حَمَ تَفِ،عَ شَ كِيتِسَمَيٍ لُشِ عَلْ وُلَءِ بَرٍنَشٍيٍ سُبٍ دٌنمَ كٍرٍن ن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نَمِحْنمّيٍ قِندِشِ يّتّ عِفبٌييٍ نُن يَنقَنتٍيٍ نَن نَ،عَ شَ سّرّشّدُبّيٍ بَرَ قٍ سّنِيّنشِيٍ نْشْ،عَ بَرَ عَلَ شَ سّرِيّ مَتَندِ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لَ نَن تِنشِن نَ مِشِيٍ يَ مَ.عَ مُ مِشِ مَدَشُمَ،لْشْ يٌ لْشْ عَ شَ نْندِ يَنبَمَ.عَ تَن مُ لَنلَنتٍيَ كَنَمَ،كْنْ تِنشِنتَرٍ مُ يَافِ كٌلٌن.»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بَرَ سِيٍ حَشَنكَتَ،ﭑ بَرَ عٍ شَ يِرٍ مَكَنتَشِيٍ رَبِرَ،ﭑ بَرَ عٍ شَ كِرَيٍ كَنَ.مِشِ يٌ مُ نَ عٍ شَ تَايٍ كُي سْنْن،عٍ بِرِن شُن نَكَنَش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ُ بَرَ عَ قَلَ عٍ بّ،‹شَ وٌ فَاشُ ﭑ يَ رَ،شَ وٌ ﭑ مَ مَرَ سِ سُشُ،وٌ شُن مُ رَكَنَمَ.›كْنْ عٍ فبَتَ قٍ حَاشِ رَبَدٍ.نَ نَن عَ تٌشِ ﭑ بَرَ عٍ حَشَنكَت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2026-06-15T08:19:11Z</dcterms:created>
  <dcterms:modified xsi:type="dcterms:W3CDTF">2026-06-15T08:19:11Z</dcterms:modified>
  <dc:title>Bible.com.au: عَننَبِ سٌقٌنِ 3:1-20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