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قٌنِ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بَرَ مٌوَبَكَيٍ شَ كٌنبِيٍ مّ،عَمٌنِكَيٍ شَ وْيّن بّشُشِيٍ بَرَ ﭑ لِ.عٍ بَرَ ﭑ مَ حَمَ رَيَافِ،عٍ بَرَ دَنفِ نَانِ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ن عِسِرَيِلَ مَرِفِ عَلَتَلَ، شِلِ شُنفبٍ كَنيِ،ﭑ بَرَ ﭑ كَلِ مٌوَبَ لُمَ نّ عَلْ سٌدٌ مَ،عَمٌنِكَيٍ لُ عَلْ فٌمٌرَكَيٍ،عٍ شَ بْشِ كَنَ، حٌوفٍ حَاشِ نُن قْشّ لُ نَ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 سْتْمَ عٍ شَ يّتّ عِفبٌحَ نَن مَ.عٍ بَرَ عَلَتَلَ شِلِ شُنفبٍ كَنيِ شَ حَمَ رَيَافِ،عٍ بَرَ تٍ عَ شَ حَمَ شِلِ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مَفَاشُ، عَ عٍ حَشَنكَتَمَ نّ عَ حَاشِ رَ.عَ كُيٍ بِرِن كَنَمَ نّ دُنِحَ مَ،سِ بِرِن قَ عَلَتَلَ بَتُ عٍ شْ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تَن كُسِكَيٍ،وٌ قَن سْشْمَ نّ ﭑ مَ سَنتِدّفّمَ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عَ سّنبّ رَ مِنِمَ نّ كْولَ مَ، عَ قَ عَسِرِيَ سْنتْ.عَ نِنٍوٍ شُن نَكَنَمَ نّ، عَ نَ قِندِ فبٍنفبٍرٍن يِ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رُ سٍيٍ لُمَ نّ عٍ دّ مَدٌن نَ نَ تَا كُي،عَ نُن وُلَءِ سُبٍ مْولِ بِرِن.يُبّ نُن شُندِ كْي رَدَنفِمَ نّ نَ بَنشِ كَنَشِيٍ قَرِ.نَادّ نُن وُندّرِ بِرِن كَنَشِ، عٍ شَ وُرِ بَرَ بْ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 تَا شُنفبٍ نَشَن نُ لُمَ حّلّشِن نَ،نَشَن بْحّ نُ سَشِ،نَشَن نُ بَرَ عَ قَلَ عَ يّتّ بّ،‹ﭑ كٍرٍن نَن تِدٍ فبٌ،›عَ شُن بَرَ رَكَنَ هَن عَ بَرَ قِندِ وُلَءِ سُبٍيٍ شْنيِ رَ.دَنفِ مِشِ بِرِن يٌمَ نّ عَ مَ سْنْن،عَ قِندِ دّءِ سِفِ رَ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شْنّ يُدَيَ نُن سِ فبّتّ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 يَافِتَرٍ، وٌ شَ وٌ يّتّ مَ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ينُ وَشَتِ شَ كَمَلِ،بٍينُ عَلَتَلَ شَ شْنّ شَ وٌ لِ،بٍينُ عَلَتَلَ شَ لْشْي شْرْشْي شَ قَ وٌ مَ.نَ لْشْي دَنفِمَ نّ عَلْ مَالٍ لَفِ قٌيٍ نَشَن تُتُن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تَن مِشِ مَفٌرٌشِ نَشٍيٍ نَ عِسِرَيِلَ،وٌ شَ عَلَتَلَ قٍن، وٌ شَ عَ شَ سّرِيّ رَبَتُ،وٌ شَ تِنشِنيِ، نُن يّتّ مَفٌرٍ قٍن.تّمُندٍ نَ كُي وٌ نْمَ نّ رَتَنفَدٍ عَلَتَلَ شَ شْنّ لْشْ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سَ رَبّحِنمَ نّ، عَسِكَلْن كَنَ،عَسِدٌدِ كٍرِ حَمَ يَ شْرِ، عٍكِرٌن تَ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حَشَنكَتّ نَ وٌ بّ،وٌ تَن نَشٍيٍ سَبَتِشِ بَا دّ رَ،وٌ تَن نَشٍيٍ كٍلِشِ كِرّتِ.عَلَتَلَ بَرَ نَتّ تٌنفٌ وٌ شَ قٍ رَ،كَنَانكَ نَشٍيٍ نَ قِلِسِتَ بْشِ مَ،ﭑ وٌ شُن نَكَنَمَ نّ هَن مِشِ بِرِن حْن وٌ 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رُ سٍيٍ قَمَ نّ لُدٍ وٌ شَ بْشِ مَ،وٌ شْنيِ قِندِ فْورّ رَ شُرُ سٍ دّ مَدٌنيِ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بْشِ قِندِ مَ يُدَيَكَ مِشِ دْنشْييٍ نَن فبٍ رَ،عٍ قَ عٍ شَ شُرُ سٍيٍ دّ مَدٌندٍ نَا.نُنمَرٍ تّمُي عٍ عٍ مَلَبُمَ نّ عَسِكَلْن شَ بَنشِيٍ كُي،بَرِ مَ عٍ مَرِفِ عَلَتَلَ قَمَ نّ عٍ مَلِدٍ،عَ عٍ شَ مِشِ سُشُشِيٍ رَفبِلٍن عٍ شْنيِ.»]]></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2026-08-15T13:57:54Z</dcterms:created>
  <dcterms:modified xsi:type="dcterms:W3CDTF">2026-08-15T13:57:54Z</dcterms:modified>
  <dc:title>Bible.com.au: عَننَبِ سٌقٌنِ 2:1-15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