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قٌنِ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سّرّشّ لْشْي،ﭑ مَنفّ شَ دِيٍ نُن كُنتِفِيٍ هَلَكِمَ نّ،عَ نُن مِشِ نَشٍيٍ سِ فبّتّ شَ دُفِيٍ رَفٌرٌ مَ عٍ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شِيٍ هَلَكِمَ نّ نَشٍيٍ تُفَنمَ سٌدٍ دّ رَ،نَشٍيٍ عٍ مَرِفِ شَ بَنشِ رَقٍمَ فٍرٍ نُن يَنقَنتٍ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نَ لْشْي مِشِ فبٍلٍفبٍلٍمَ نّ،كٍلِقٍ تَا نَادّ مَ نَشَن شِلِ يّشّ نَادّ،هَن تَا نّينّ،كٍلِقٍ تَا قَرِ فٍيَ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ن مَكِتِ يِرٍ،بَرِ مَ يُلّيٍ شَ قٍ بَرَ كَنَ،ﭑ بَرَ عٍ بِرِن قَ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وَشَتِ ﭑ دَرِ سَلَمُ يِرٍ بِرِن مَتٌمَ نّ عَ قَنيِ رَ،عَلَكٌ ﭑ شَ مِشِ سْنتْ،نَشٍيٍ دْشْشِ عٍ شَ نَاقُلِ مَكَنتَقٍ رَ،عٍ عَ قَلَقٍ عٍ بْحّ كُي،‹قٍ قَنيِ يٌ، قٍ حَاشِ يٌ،عَلَ مُ قَمَ قٍقٍ رَبَدٍ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نَاقُلِ لْيمَ نّ،عٍ شَ بَنشِيٍ كَنَ.عٍ بَرَ بَنشِ تِ، كْنْ عٍ مُ سَبَتِمَ نَ كُي.عٍ بَرَ وّنِ بٌفِ سِ، كْنْ عٍ مُ نَ وّنِ مِنمَ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لْشْي شُنفبٍ بَرَ مَكْرّ،عَ فبٍ مُ لُشِ عَ شَ قَ.سّنبّمَيٍ قَمَ نّ فبٍلٍفبٍلٍدٍعَلَتَلَ شَ لْشْي مَفَاشُ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نّ لْشْي نَ عَ رَ، تْورّ لْشْي نَ عَ رَ،فبَلٌي لْشْي نَ عَ رَ، دِ مِ لْشْي نَ عَ رَ،نُشُي عِقْورْشِ لْشْي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رٍ شُي مِنِمَ نّ نَ لْشْي تَا سّنبّمَيٍ شِلِ مَ،عٍ شَ يِرٍ مَكَنتَشِيٍ شِ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ﭑ عَدَ مَدِيٍ تْورْ مَ نّ نَ لْشْي،عٍ قَ حّرّ عَلْ دْنشُييٍ،بَرِ مَ عٍ بَرَ يُنُبِ رَبَ عَلَتَلَ رَ.نَ كُي عٍ سْنتْمَ نّ عَ حَاشِ رَ،عٍ وُلِ رَ مِنِ بْشِ مَ عَ فبٍفبٍ رَ،عٍ بِنبِيٍ وْلّ حٌوفٍ شْو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شْنّ يُدَ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شّيمَ نُن فبٍتِ مُ نْمَ عٍ رَتَنفَدٍعَلَتَلَ شَ شْنّ لْشْي مَ.دُنِحَ بِرِن فَنمَ نّ نَ لْشْي عَ حَاشِ رَعَلَتَلَ شَ شْنّ شَ قٍ رَ،بَرِ مَ عَ شَ حَمَ بَرَ بِرَ عَلَ فبّتّيٍ قْشْ رَ.نَ كُي دُنِحَ مِشِ بِرِن سْنتْ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عَ نَشَن تِشِ عَننَبِ سٌقٌنِ بّ. سٌقٌنِ قِندِ كُو سِ شَ دِ نَن نَ، فّدَلَيَ شَ مَمَدِ، عَمَرَيَ تٌلٌبِتّ، شٍسٍكِيَ بْنسْي. عَ مَسٍنيِ تِ نّ يُدَيَ مَنفّ يٌسِيَ شَ وَشَتِ، نَشَن قِندِشِ عَمٌن شَ دِ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ﭑ بِرِن حْنمَ نّ دُنِحَ بّندّ قُحِ 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عَدَ مَ نُن سُبٍ حْنمَ نّ،ﭑ شْنِ بَ كٌورٍ مَ،ﭑ يّشّ بَ بَا مَ.ﭑ مَرَتَنتَنيِ نُن مِشِ حَاشِ حْنمَ نّ،ﭑ عَدَ مَدِيٍ بَ دُنِحَ بّندّ قُحِ قَرِ.عَلَتَلَ شَ مَسٍنيِ نَن نَ 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ن ﭑ بّلّشّ عِتَلَمَ نّ يُدَيَ نُن دَرِ سَلَمُكَيٍ شِلِ مَ.ﭑ بَلِ كُيٍ بَمَ نّ، نَشٍيٍ لُشِ بْشِ مَ.ﭑ عٍ شَ بَتُي يَرٍرَتِيٍ نُن سّرّشّدُبّيٍ سْنتْ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شِيٍ هَلَكِمَ نّ،نَشٍيٍ تُنبُييٍ بَتُمَ عٍ شَ بَنشِ قَرِ.ﭑ قِلَنكَقُييٍ حَشَنكَتَمَ نّ،نَشٍيٍ عٍ كَلِ عَلَتَلَ شِلِ رَ،عٍ مَن عٍ كَلِ مْلْكْ كُيٍ شِ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شِيٍ رَبّحِنمَ نّ نَشٍيٍ بَرَ فبِلٍن عَلَتَلَ قْشْ رَ،نَشٍيٍ مُ عَلَتَلَ قٍنمَ،نَشٍيٍ مُ بِرَ مَ عَ شَ مَرَ سِ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سَبَرِ مَرِفِ عَلَتَلَ بّ،بَرِ مَ عَ شَ لْشْي شُنفبٍ نَ قَقٍ.عَلَتَلَ تَن سّرّشّ نَن بَمَ.عَ مِشِ ندٍيٍ سُفَندِشِ نَ نَن مَ.]]></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2026-08-15T13:57:54Z</dcterms:created>
  <dcterms:modified xsi:type="dcterms:W3CDTF">2026-08-15T13:57:54Z</dcterms:modified>
  <dc:title>Bible.com.au: عَننَبِ سٌقٌنِ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