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9: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 ﭑ مَ بَنشِ كَنتَ مَ نّ،عَلَكٌ سْورِ فَلِ يٌ نَشَ عَ كَنَ.نَشَن قَمَ، نَشَن دَنفِمَ،عٍ مُ نْمَ سٍسٍ رَ،بَرِ مَ يَكْسِ ﭑ حّنفِ سَشِ عَ شْ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يٌنكَيٍ، وٌ شَ حّلّشِن.دَرِ سَلَمُكَيٍ، وٌ شَ وٌ شُي عِتٍ سّيوّ كُي.وٌ شَ مَنفّ نَ قَقٍ وٌ يِرٍ.عَ تِنشِن. عَ كِسِشِ.عَ مُ عَ يّتّ عِفبٌمَ،عَ سٌمَ تَا كُي سٌقَلٍ نَن قَرِ،سٌقَلٍ شّمّمَ، سٌقَلٍ فِنّمَ شَ 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سْورِ رَفِسٍ بَمَ نّ عٍقِرَ مِ بْشِ مَ،ﭑ سٌييٍ بَمَ نّ دَرِ سَلَمُ.فٍرٍ سٌ شَلِيٍ مُ لُمَ نَا.»عَ بْحّسَ نَن مَسٍنمَ سِيٍ بّ.عَ شَ مَنفّيَ شُنفبٌمَ نّ يِرٍ بِرِن،كٍلِقٍ بَا شُنفبٍ مَ، عَ سَ دْشْ شُرٍ شُنفبٍ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بَرَ وٌ شَ مِشِ سُشُشِيٍ شُن سَرَوٌن مَ سَاتّ شَ قٍ رَنَشَن شِرِشِ سّرّشّ وُلِ دَاشِ رَ.عٍ نُ نَ قٍ شْرْشْي كُي،عَلْ مِشِ نَشٍيٍ رَفٌرٌشِ كْلْنيِ ندٍ كُي، يٍ مُ نَ نَشَن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فبِلٍن تَا مَكَنتَشِ كُي،وٌ تَن فٍيلِمَنِ نَشٍيٍ شَشِلِ تِشِ ﭑ نَ.تٌ ﭑ شَ عَ قَلَ وٌ بّ،ﭑ وٌ هَرِفٍ رَفبِلٍنمَ نّ وٌ مَ،ﭑ مَن قَ عَ شُنمَسَ.]]></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يُدَيَ قِندِ مَ نّ ﭑ مَ شَلِ رَ.عٍقِرَ مِ لُمَ نّ عَلْ ﭑ مَ تَنبّيٍ.سِيٌنِكَيٍ قِندِ مَ نّ ﭑ مَ سْورِيٍ رَفِرّكِكَيٍ شِلِ مَ.ﭑ مَ سَنتِدّفّمَ نَن عِ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عَ يّتّ مَكّنّنمَ نّ عٍ بّ،عَ شَ تَنبّ لُ عَلْ سٍيَمَكْنيِ.مَرِفِ عَلَتَلَ سَرَ قٍمَ نّ،عَ لُ عَلْ تُرُننَا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عَلَتَلَ عٍ مَكَنتَمَ نّ.عٍ شَ فٍرٍ سٌسٍيٍ كَنَرِ رَبَمَ نّ،عٍ وُلِ عِقِلِ عَلْ سّرّشّدُبّيٍنَشَن شُرُ سٍ كْن نَشَبَمَ،عٍ قَ نَ وُلِ كَسَن سّرّشّبَدٍ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مَرِفِ عَلَتَلَ عٍ رَكِسِمَ نّ نَ لْشْي،عَلْ شُرُ سٍ دّ مَدٌنيِ عَ شَ شُرُ سٍيٍ كَنتَمَ كِ نَشّ.عَلَ شَ حَمَ لُمَ نّ عَلْ دِيَمَن نَشَن يَنبَمَ بْشِ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تٌقَنمَ نّ، عٍ رَيَبُ.بَلٌي قَنيِ سّفّتَلَيٍ شُنفبٌمَ نّ،مِنسٍ قَنيِيٍ سُنفبُتُنيِيٍ رَيَ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 فبّتّيٍ شَ كِيتِ]]></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بَرَ مَسٍنيِ شْرْشْي تِشَدَرَكِ شَ بْشِ شَ قٍ رَ.نَ مَسٍنيِ بَرَ دَ مَسِ تَا قَن لِ.عَلَتَلَ فبٍ نَن عَدَ مَدِ بِرِن نَ،عِسِرَيِلَ بْنسْييٍ قَن عَ فبٍ.]]></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مَسٍنيِ بَرَ شَمَتَ تَا لِ،نَشَن نَ دَ مَسِ نَانِنيِ مَبِرِ.عَ بَرَ تِرٍ نُن سِدْن قَن لِ،هَلِ لْننِلَيٍ نَن تٌ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تِرٍ بَرَ تَا مَكَنتَشِ تِ،عَ شَ فبٍتِ بَرَ فبٌ عَلْ مّيّنيِ،عَ شَ شّيمَ بَرَ فبٌ عَلْ بٌو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مَرِفِ نَ بِرِن بَمَ نّ عَ يِ،عَ عَ شَ تّتّ رَدِن بَا مَ، عَ قَ تَا فَ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كَلْن نَ نَ تٌ،عَ قَن لُمَ نّ فَاشُي كُي.فَسَ نُن عٍكِرٌن قَن فَاشُمَ نّ،عٍ سّرّنمَ نّ بَرِ مَ عٍ شَ شُننَكٍلِ بَرَ قِندِ يَافِ رَ.فَسَ مَنفّ قَشَمَ نّ،مِشِ يٌ مُ لُمَ عَسِكَلْن سْنْ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 مَسُنبُشِ قَمَ نّ سَبَتِدٍ عَسِدٌدِ.«ﭑ قِلِسِتَكَيٍ شَ يّتّ عِفبٌحَ رَفٌرٌ 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قَشّ تِقٍ حْنمَ نّ مّننِ.»حَمَ دْنشْي قَمَ نّ بِرَدٍ مُشُ مَرِفِ عَلَ قْشْ رَ.عٍ سَبَتِمَ نّ يُدَيَ شَبِلّيٍ يَ مَ.عٍكِرٌن لُمَ نّ عَلْ يٍبُسُ.]]></a:t>
            </a:r>
          </a:p>
        </p:txBody>
      </p:sp>
    </p:spTree>
  </p:cSld>
  <p:clrMapOvr>
    <a:masterClrMapping/>
  </p:clrMapOvr>
</p:sld>
</file>

<file path=ppt/theme/theme1.xml><?xml version="1.0" encoding="utf-8"?>
<a:theme xmlns:a="http://schemas.openxmlformats.org/drawingml/2006/main" name="Theme85">
  <a:themeElements>
    <a:clrScheme name="Theme8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2026-08-15T13:58:58Z</dcterms:created>
  <dcterms:modified xsi:type="dcterms:W3CDTF">2026-08-15T13:58:58Z</dcterms:modified>
  <dc:title>Bible.com.au: عَننَبِ سَكَرِ 9:1-17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