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6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سَكَرِ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عٍ رَفبِلٍنمَ نّ دَرِ سَلَمُ. عٍ قِندِ مَ نّ ﭑ مَ حَمَ رَ، ﭑ قَن قِندِ عٍ مَرِفِ عَلَ رَ نْندِ نُن تِنشِنيِ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فّ عَلَتَلَ شَ مَسٍنيِ نَن يَ، «وٌ وٌ سّنبّ سٌ، وٌ تَن نَشٍيٍ نُ بَرَ يِ مَسٍنيِ مّ نَمِحْنمّيٍ سَابُي رَ مَنفّ عَلَتَلَ شَ بَنشِ كْورِن تّمُي نَشّ. وٌ وٌ سّنبّ سٌ عَلَكٌ يِ بَنشِ شَ حْ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ينُ نَ وَلِ شَ قْلْ، وَلِ سَرٍ يٌ مُ نُ نَ وَلِكّيٍ بّ. هَلِ نِنفٍيٍ مُ دٌنسٍ سْتْ عٍ شَ وَلِ كُي. وَلِ بِرِن مُ نُ نْمَ سْونّيَدٍ، بَرِ مَ ﭑ نُ بَرَ يَشُيحَ رَ مِنِ مِشِيٍ تَ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يَكْسِ ﭑ مُ يِ حَمَ دْنشْي تْورْ مَ عَلْ سِنفٍ.» مَنفّ عَلَتَلَ شَ مَسٍنيِ نَن نَ 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حّسَ لُمَ نّ بْشِ مَ. وّنِ بِلِيٍ بٌفِمَ نّ، بْشِ دَشَمُي رَ مِنِمَ نّ، تُنّ يٍ قَمَ نّ. ﭑ نَ بِرِن سٌمَ نّ يِ حَمَ دْنشْي يِ رَ عٍ كّ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نفٍ يُدَيَ بْنسْي نُن عِسِرَيِلَ بْنسْي قِندِ نّ دَنكّ رَ سِيٍ تَفِ، كْنْ يَكْسِ، ﭑ تٌ وٌ رَكِسِ، وٌ قِندِ مَ نّ عٍ بّ سَابُي رَ عٍ بَرَكّ سْتْ. وٌ نَشَ فَاشُ، وٌ وٌ سّنبّ سٌ.»]]></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فّ عَلَتَلَ شَ مَسٍنيِ نَن يَ، «وٌ بٍنبَيٍ تٌ ﭑ نَشْنْ، ﭑ نَشَ نَتّ تٌنفٌ ﭑ شَ وٌ حَشَنكَتَ. ﭑ مُ تِن فبِلٍندٍ نَ نَتّ قْ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يَكْسِ ﭑ بَرَ نَتّ تٌنفٌ، ﭑ شَ قٍ قَنيِ رَبَ وٌ بّ، دَرِ سَلَمُ نُن يُدَيَ بْنسْي. وٌ نَشَ فَا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يِ مَسٍنيِ رَبَتُ؛ وٌ شَ نْندِ قَلَ وٌ بٌورٍ بّ، وٌ شَ كِيتِ سَ نْندِ نُن تِنشِنيِ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اشُيحَ نَشَ لُ وٌ بْحّ كُي وٌ بٌورٍيٍ مَبِرِ. وٌ نَشَ وٌ كَلِ وُلٍ كُي، بَرِ مَ نَ قٍ مْولِ مُ رَقَن ﭑ مَ.» مَنفّ عَلَتَلَ شَ مَسٍنيِ نَن نَ 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لَايِدِ دَرِ سَلَمُ شَ قٍ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فّ عَلَتَلَ شَ مَسٍنيِ نَن 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عَلَتَلَ نَشَ عَ مَسٍن وٌ سُنيِ نَشٍيٍ سُشُمَ كِكٍ نَانِ ندٍ، كِكٍ سُولِ ندٍ، كِكٍ سٌلٌقٍرٍ ندٍ، نُن كِكٍ قُ ندٍ رَ، نٍيٍ شَ قِندِ سَلِ سّيوّ دَاشِيٍ رَ. نْندِ نُن بْحّسَ شَ رَقَن وٌ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فّ عَلَتَلَ شَ مَسٍنيِ نَن يَ، «مِشِ فبٍفبٍ قَمَ نّ قَدٍ كٍلِقٍ حَمَنّ فبّتّ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يٍ لُمَ سِفَ رَ يِرٍ فبّتّ عٍ سَ عَ قَلَ مّننِكَيٍ بّ، ‹وٌن شّي مَنفّ عَلَتَلَ مَشَندِدٍ، وٌن بِرِن نَ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نبّمَ وُيَشِيٍ كٍلِقٍ حَمَنّ فبّتّيٍ مَ، عٍ قَمَ نّ مَنفّ عَلَتَلَ قٍندٍ دَرِ سَلَمُ، عٍ عَ مَشَن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نفّ عَلَتَلَ شَ مَسٍنيِ نَن يَ، «نَ لْشْييٍ حَمَنّ فبّتّيٍ مِشِ قُ قَمَ نّ كَنكَندٍ يُوِقِ كٍرٍن مَ، عٍ قَ عَ قَلَ عَ بّ، ‹وٌن بِرِن نَ عَ رَ، بَرِ مَ مُشُ بَرَ عَ كٌلٌن عَلَ نَ وٌ قّ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عَلَتَلَ شَ مَسٍنيِ نَن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عَلَتَلَ نَشَ عَ مَسٍن، «ﭑ مُ وَ مَ ﭑ قِرِن ندٍ شْن سِيٌن. ﭑ مَ حَمَ شَ قٍ شْرْشْ ﭑ مَ كِ قَ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نَشَ عَ مَسٍن، «ﭑ مَن قَمَ نّ سِيٌن، ﭑ شَ لُ وٌ تَفِ دَرِ سَلَمُ. دَرِ سَلَمُ قَمَ نّ شِلِدٍ ‹تَا نْندِلَ.› مَنفّ عَلَتَلَ شَ فٍيَ قَمَ نّ شِلِدٍ ‹فٍيَ سّنِيّ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عَلَتَلَ شَ مَسٍنيِ نَن يَ؛ «شّمْشِيٍ نُن حّلّشّقٌرِيٍ مَن لُمَ نّ دَرِ سَلَمُ مَلَن يِرٍ، يِسُشُوُرِ سُشُ عٍ يِ عٍ شَ سِمَيَ شْننَكُيٍ شَ 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 مّدِيٍ قَن لُمَ نّ بٍرٍ رَ تَا مَلَندٍ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عَلَتَلَ شَ مَسٍنيِ نَن يَ، «هَلِ عَ قَ قِندِ تّرّننَ رَ يِ وَشَتِ حَمَ دْنشْي بّ، مَنفّ عَلَتَلَ مُ نْمَ كَابَدٍ نَ قٍ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فّ عَلَتَلَ شَ مَسٍنيِ نَن يَ، «ﭑ نَن ﭑ مَ حَمَ رَكِسِمَ نّ حَمَنّيٍ مَ نَشٍيٍ كٍلِمَ سٌفٍتٍدٍ نُن سٌفٍفٌرٌدٍ.]]></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2026-06-09T23:57:03Z</dcterms:created>
  <dcterms:modified xsi:type="dcterms:W3CDTF">2026-06-09T23:57:03Z</dcterms:modified>
  <dc:title>Bible.com.au: عَننَبِ سَكَرِ 8:1-23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