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7: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مَسٍنيِ تِ عَننَبِ سَكَرِ بّ يِ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 عَلَتَلَ شَ مَسٍنيِ نَن يَ؛ ‹وٌ شَ كِيتِ سَ تِنشِنيِ كُي. وٌ شَ هِننّ وٌ بٌورٍ رَ كِنِكِنِ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شَ كَاحّ فِنّيٍ، كِرِدِيٍ، بْشِ شْحّيٍ، نُن سٍتَرٍيٍ تْورْ. وٌ نَشَ نَتّ حَاشِ تٌنفٌ وٌ بْحّ كُي وٌ بٌورٍيٍ شَ قٍ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كْنْ عٍ مُ تِن نَ مَسٍنيِ رَ، عٍ نَشَ عٍ كٌبٍ سٌ، عٍ مُ عٍ تُلِ مَتِ نَ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بْحّيٍ نَشَ شْرْشْ عَلْ دِيَمَن، عٍ نَشَ تٌندِ مَنفّ عَلَتَلَ شَ سّرِيّ سُشُدٍ، عَ شَشِلِ سّنِيّنشِ نُ بَرَ نَشَن نَسَنبَ نَمِحْنمّ سِنفٍيٍ مَ. نَ نَن عَ رَ مَنفّ عَلَتَلَ نَشَ شْنْ عٍ مَ عَ بٍلٍبٍ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عٍ شِلِ، عٍ نَشَ تٌندِ عَ شُي سُشُدٍ. يَكْسِ، شَ عٍ تَن بَرَ عَ شِلِ، عَ مُ عٍ شَ مَشَندِ سُشُمَ دٍ.» مَنفّ عَلَتَلَ شَ مَسٍنيِ نَن 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عٍ رَيٍنسٍن نّ سِيٍ بِرِن يَ مَ عٍ مُ نَشٍيٍ كٌلٌن. عٍ تٌ كٍلِ عٍ شَ بْشِ مَ، دّننَشّ نُ بَرَ رَبّحِن، مِشِ يٌ مُ دَنفِمَ دّننَشّ، مِشِ يٌ مُ سِفَمَ دّننَشّ. بْشِ قَنيِ قِندِ فبَلٌي بْشِ رَ عٍ تَن نَن سَابُ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رِيُسِ شَ مَنفّيَ حّ نَانِ ندٍ، كِسِلٍوِ كِكٍ سٌلٌمَنَانِ ندٍ، شِ نَانِ ندٍ لْشْي، عَلَتَلَ نَشَ مَسٍنيِ تِ عَننَبِ سَكَرِ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بٍتٍلِكَيٍ نُ بَرَ سَرٍ سٍرِ نُن رٍفٍمِ مٍلٍكِ نُن عٍ شَ مِشِيٍ شّي عَلَتَلَ مَشَندِ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ن شَ مَنفّ عَلَتَلَ شَ سّرّشّدُبّيٍ، نَشٍيٍ نُ نَ هْرْ مْبَنشِ كُي، عَ نُن نَمِحْنمّيٍ مَشْرِن، «مُشُ لَن مُشُ شَ مُشُ وَ شُي رَ مِنِ كِكٍ سُولِ ندٍ رَ، مُشُ شَ سُنيِ سُشُ عَلْ مُشُ عَ رَبَشِ حّ وُيَشِيٍ رَ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فّ عَلَتَلَ نَشَ مَسٍنيِ تِ ﭑ بّ يِ 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حَمَ نُن سّرّشّدُبّيٍ مَشْرِن ﭑ بّ، ‹وٌ تٌ نُ سُنيِ سُشُمَ سُننُنيِ كُي نَ كِكٍ سُولِ ندٍيٍ نُن نَ كِكٍ سٌلٌقٍرٍ ندٍيٍ حّ تٌنفٌ سٌلٌقٍرٍ بُن مَ، وٌ نُ سُنمَ ﭑ تَن نَن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تٌ نُ وٌ دّفٍمَ نُن وٌ وٌ مِنمَ، وٌ مُ عَ رَبَشِ وٌ يّتّ شَ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مُ نَ مَسٍنيِ مْولِ تِ عَ شَ نَمِحْنمّ سِنفٍيٍ سَابُي شَ رَ، دَرِ سَلَمُ نُن عَ رَبِلِنيِ نُ سَبَتِشِ بْحّسَ كُي تّمُي نَشّ؟ نَ تّمُي، مِشِيٍ نُ نَ نٍفٍوِ نُن سٍقٍلَ بْشِ مَ.›»]]></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2026-08-15T13:58:09Z</dcterms:created>
  <dcterms:modified xsi:type="dcterms:W3CDTF">2026-08-15T13:58:09Z</dcterms:modified>
  <dc:title>Bible.com.au: عَننَبِ سَكَرِ 7:1-14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