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سَكَرِ 6: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 نَشَ عَ قَلَ ﭑ بّ عَ شُي عِتٍشِ رَ، «عِ بَرَ عَ مَتٌ، نَشٍيٍ سِفَشِ حَمَنّ كْولَ مَ، عٍ بَرَ ﭑ وَشْنقٍ رَبَ نَا.»يٌسُوٍ شَ مَنفّ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شَ مَسٍنيِ نَن 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لٍدَيِ، تٌبِيَ، نُن يّدَيَ نَ قَ كٍلِقٍ كٌنيِيَ كُي بَبِلْن بْشِ مَ، عِ شَ عٍ شَ قَنفَدَ مَيٍ رَ سُشُ. نَ لْشْي عِ شَ سِفَ سٌقٌنِ شَ دِ يٌسِيَ يِ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فبٍتِ نُن نَ شّيمَ رَ. عِ شَ مَنفّيَ تْنشُمَ رَقَلَ نَ رَ، عِ قَ عَ دْشْ سّرّشّدُبّ كُنتِفِ يٌسُوٍ شُن مَ، يٍهٌسَدَكِ شَ 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شَ عَ قَلَ عَ بّ، ‹مَنفّ عَلَتَلَ شَ مَسٍنيِ نَن يَ؛ يِ مِشِ نَشَن شِلِ «سَلٌنيِ.» نَ سَلٌنيِ بُلَمَ نّ، عَ قَ عَلَتَلَ شَ هْرْ مْبَنشِ تِ.]]></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تَن نَن عَلَتَلَ شَ هْرْ مْبَنشِ تِمَ، مَنفّيَ تْنشُمَ لُمَ نّ عَ يِ، عَ دْشْ عَ شَ كِبَنيِ كُي، عَ حَمَ يَمَرِ. سّرّشّدُبّ ندٍ قَن دْشْمَ نّ عَ شَ كِبَنيِ كُي. بْحّسَ لُ عٍ قِرِنيِ تَفِ.›]]></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نفّيَ تْنشُمَ لُمَ نّ عَلَتَلَ شَ هْرْ مْبَنشِ كُي هٍلٍمِ، تٌبِيَ، يّدَيَ، نُن سٌقٌنِ شَ دِ هٍنِ 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شِ نَشٍيٍ مَكُيَ، نٍيٍ قَمَ نّ عَلَتَلَ شَ هْرْ مْبَنشِ تِدٍ. نَ كُي وٌ عَ كٌلٌنمَ نّ عَ مَنفّ عَلَتَلَ نَن ﭑ شّيشِ وٌ مَ. نَ بِرِن قَمَ نّ رَبَدٍ شَ وٌ وٌ مَرِفِ عَلَتَلَ شُي سُشُ عَ قَن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لَامَتُنيِ سٌلٌمَسَشَن ندٍ؛ سْورِ رَفِسٍ نَا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مَن نَشَ لَامَتُنيِ تٌ. سْورِ رَفِسٍ نَانِ نُ نَ مِنِقٍ فٍيَ قِرِنيِيٍ لٌنفٌرِ رَ. نَ فٍيَيٍ نُ يَءِلَنشِ يْشُي نَن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ي فبٍيلِيٍ نَن نُ نَ سْورِ رَفِسٍ سِنفٍ بّندُنقٍ، سٌي قْورّيٍ نَن نُ نَ سْورِ رَفِسٍ قِرِن ندٍ بّندُنقٍ،]]></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ي قِيشّيٍ نَن نُ نَ سْورِ رَفِسٍ سَشَن ندٍ بّندُنقٍ، سٌي مَكَتُنشِيٍ نَن نُ نَ سْورِ رَفِسٍ نَانِ ندٍ بّندُنقٍ.]]></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نَشَ مَلٍكّ مَشْرِن، نَشَن نُ وْيّنمَ ﭑ نَ، «ﭑ مَرِفِ، مُنسٍ يٍ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لٍكّ نَشَ ﭑ يَابِ، «قٌيٍ نَانِ نَن عٍ رَ، دُنِحَ مَرِفِ نَ نَشٍيٍ رَ مِنِقٍ.]]></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ي قْورّيٍ سِفَمَ حَمَنّ كْولَ نَن مَ، سٌي قِيشّيٍ سِفَمَ حَمَنّ سٌفٍفٌرٌدٍ نَن مَ، سٌي مَكَتُنشِيٍ سِفَمَ حَمَنّ يِرٍقَنيِ نَ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 سٌي سّنبّمَيٍ تٌ نُ وَ مَ سِفَقٍ دُنِحَ عِحّرّدٍ، مَلٍكّ ندٍ نَشَ عَ قَلَ عٍ بّ، «وٌ سِفَ بْشِ عِحّرّدٍ.» عٍ نَشَ كٍلِ كٍرٍن نَ.]]></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2026-06-15T08:21:52Z</dcterms:created>
  <dcterms:modified xsi:type="dcterms:W3CDTF">2026-06-15T08:21:52Z</dcterms:modified>
  <dc:title>Bible.com.au: عَننَبِ سَكَرِ 6:1-15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