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سَكَرِ 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 نَشَ عَ قَلَ ﭑ بّ، «قٍ حَاشِ مِسَالِ نَن يِ فِنّ رَ.» عَ مَن نَشَ فِنّ رَدِن بُسَلِ كُي، عَ قَ عَ دّ رَكٌتٌ دّرَكٌتٍ بِني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ﭑ يَ رَكٍلِ، ﭑ نَشَ فِنّ قِرِن تٌ. فَبُتٍنيِ فبٌنفبٌي دَاشِيٍ نُ نَ عٍ مَ، عٍ نُ نَ حّرّقٍ كٌورٍ مَ. عٍ نَشَ نَ بُسَلِ تٌنفٌ، عٍ عَ شَنِن كٌورٍ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مَلٍكّ مَشْرِن، نَشَن نُ وْيّنمَ ﭑ نَ، «عٍ نَ بُسَلِ شَنِنقٍ مِندٍن؟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يَابِ، «عٍ نَ عَ شَنِنقٍ بَبِلْن بْشِ نَن مَ، عٍ بَنشِ تِمَ عَ بّ دّننَشّ، عَ شَ لُ نَا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امَتُنيِ سٍننِ ندٍ؛ دَنكّ كّي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ن نَشَ لَامَتُنيِ تٌ نَشَن قِندِشِ كّيدِ مَكُنتَنشِ رَ كٌورٍ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 نَشَ ﭑ مَشْرِن، «عِ مُنسٍ تٌشِ؟» ﭑ نَشَ عَ يَابِ، «ﭑ كّيدِ مَكُنتَنشِ نَن تٌشِ كٌورٍ مَ، عَ كُيَ نْنفْن يَ مْشْحّن، عَ عِفبٌ نْنفْن يَ قُ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قَلَ ﭑ بّ، «دَنكّ سّبّشِ نَ كّيدِ مَ نَشَن مَسٍنشِ بْشِ يِرٍ بِرِن. عَ سّبّشِ مُحّتِ نُن مِشِيٍ نَن بّ، نَشٍيٍ عٍ كَلِمَ وُلٍ رَ، عٍ بِرِن قَمَ نّ كٍرِدٍ يِ بْش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تَلَ شَ مَسٍنيِ نَن يَ، ‹ﭑ يِ دَنكّ رَ سٌمَ نّ مُحّتِيٍ شَ بَنشِيٍ كُي، عَ نُن مِشِ نَشٍيٍ عٍ كَلِمَ ﭑ شِلِ رَ كْنْ عٍ قَ وُلٍ قَلَ. نَ دَنكّ لُمَ نّ عٍ شَ بَنشِيٍ كُي هَن عَ بِرِن كَنَ.›»لَامَتُنيِ سٌلٌقٍرٍ ندٍ؛ فِنّ نَ بُسَلِ كُي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لٍكّ نَشَن نُ وْيّنمَ ﭑ نَ، عَ نَشَ مَكْرّ ﭑ نَ، عَ قَ عَ قَلَ ﭑ بّ، «عَ مَتٌ نَشَن نَ مِنِقٍ يَكْسِ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عَ مَشْرِن، «مُنسٍ عَ رَ؟» عَ نَشَ ﭑ يَابِ، «بُسَلِ نَن عَ رَ، حَمَ شَ قٍ حَاشِيٍ نَ نَشَن كُي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ّرَكٌتٍ بِنيٍ تٌ بَ عَ دّ رَ، عَ نَشَ عَ تٌ فِنّ ندٍ دْشْشِ عَ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2026-08-15T13:58:07Z</dcterms:created>
  <dcterms:modified xsi:type="dcterms:W3CDTF">2026-08-15T13:58:07Z</dcterms:modified>
  <dc:title>Bible.com.au: عَننَبِ سَكَرِ 5:1-11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