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6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يِ مَسٍنيِ تِ ﭑ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رٌبَبٍلِ بَرَ يِ بَنشِ تِ قْلْ، عَ مَن عَ رَحْنمَ نّ.» نَ كُي وٌ عَ كٌلٌنمَ نّ عَ مَنفّ عَلَتَلَ نَن ﭑ شّيشِ وٌ يِ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دٍ يٌمَ قٍ قْلّ شُرِ مَ؟ حَمَ نَ وَلِ سٍ تٌ سٌرٌبَبٍلِ بّلّشّ، عٍ حّلّشِنمَ نّ.مَلٍكّ نَشَ عَ قَلَ ﭑ بّ، «نَ لَنثُي سٌلٌقٍرٍ قِندِشِ عَلَتَلَ يَيٍ نَن نَ نَشٍيٍ دُنِحَ عِحّرّ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شَ عَ مَشْرِن عَ مَ، «مُنسٍ نَ نَ عٌلِوِ وُرِ بِلِ قِرِنيِ رَ، نَشٍيٍ نَ لَنثُي دْشْ سٍ يِرٍقَنيِ مَ نُن عَ كْولَ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ن نَشَ عَ مَشْرِن عَ مَ، «مُنسٍ نَ نَ عٌلِوِ سَلٌنيِ قِرِنيِيٍ رَ، نَشٍيٍ نَ تُرٍ فٌرٌدٍ شّيمَ دَاشِ قِرِنيِيٍ سّيتِ مَ، عٌلِوِ تُرٍ دَنفِمَ نَشٍ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قَلَ ﭑ بّ، «عِ مُ عَ كٌلٌن عٍ نَشٍيٍ مِسَالِشِ؟» ﭑ نَشَ عَ يَابِ، «ﭑ مَرِفِ، ﭑ مُ عَ كٌلٌ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قَلَ ﭑ بّ، «مِشِ قِرِن نَن عٍ رَ عَلَ نَشٍيٍ سُفَندِشِ، عَ تُرٍ عِقِلِ عٍ شُنيِيٍ مَ، عٍ شَ وَلِ دُنِحَ بِرِن مَرِفِ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امَتُنيِ سُولِ ندٍ؛ لَنثُي دْشْ 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لٍكّ نَشَن نُ وْيّنمَ ﭑ نَ، عَ نَشَ قَ ﭑ نَشُنُدٍ، عَلْ عٍ مِشِ رَشُنُمَ كِ نَشّ شِشْلِ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ﭑ مَشْرِن، «عِ مُنسٍ تٌشِ؟» ﭑ نَشَ عَ يَابِ، «ﭑ لَنثُي دْشْ سٍ شّيمَ دَاشِ نَن تٌشِ، بِتِرّ نَ عَ شُنتَفِ، تُرٍ رَ عَ كُي. لَنثُي سٌلٌقٍرٍ فبَكُشِ عَ مَ، تُرٍ فٌرٌدٍ سٌلٌقٍرٍ، تُرٍ رَ سٌمَ نَ لَنثُي سٌلٌقٍرٍ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وِ وُرِ بِلِ قِرِن تِشِ تُرٍ بِتِرّ سّيتِ قِرِنيِيٍ مَ، كٍرٍن عَ يِرٍقَنيِ مَ، كٍرٍن عَ كْولَ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مَلٍكّ مَشْرِن، نَشَن نُ وْيّنمَ ﭑ نَ، «ﭑ مَرِفِ، مُنسٍ نَ يٍ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ﭑ بّ، «عِ مُ عَ كٌلٌن؟» ﭑ نَشَ عَ يَابِ؛ «ﭑ مَرِفِ، ﭑ مُ عَ كٌ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عَ نَشَ عَ مَسٍن ﭑ بّ، «عَلَتَلَ شَ مَسٍنيِ نَن يَ، عَ نَشَن تِشِ سٌرٌبَبٍلِ بّ، ‹وٌ سّنبّ مُ نْمَ سٍسٍ رَ. ﭑ تَن نَن شَشِلِ نْمَ عَ رَبَدٍ.› مَنفّ عَلَتَلَ شَ مَسٍنيِ نَن 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يَ شُنفبٍ نَشَن نَ سٌرٌبَبٍلِ يَ رَ، ﭑ نَ قِندِ مَ نّ قِيلِ رَ. عَ قَمَ نّ فّمّ قَنيِ رَ مِنِدٍ بَنشِ تِ سٍ رَ، حَمَ قَ عَ قَلَ عٍ شُي عِتٍشِ رَ، ‹عَلَ شَ هِننّ عَ رَ، عَلَ شَ هِننّ عَ رَ!›»]]></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2026-07-28T17:29:04Z</dcterms:created>
  <dcterms:modified xsi:type="dcterms:W3CDTF">2026-07-28T17:29:04Z</dcterms:modified>
  <dc:title>Bible.com.au: عَننَبِ سَكَرِ 4:1-14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