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سَكَرِ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رّشّدُبّ كُنتِفِ يٌسُوٍ، عِ تَن نُن نَشٍيٍ دْشْشِ عِ يَ عِ، وٌ وٌ تُلِ مَتِ. وٌ بَرَ قِندِ مِسَالِ رَ. ﭑ قَمَ ﭑ مَ كٌنيِ شّيدٍ، نَشَن شِلِ ‹سَلٌ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فّمّ مَتٌ ﭑ نَشَن دْشْشِ يٌسُوٍ يَ عِ. يَ سٌلٌقٍرٍ نَ نَ فّمّ كٍرٍنيِ مَ. ﭑ سّبّلِ تِمَ نّ عَ مَ، ﭑ مَن قَ يِ بْشِ شَ يُنُبِ بَ لْشْي كٍرٍن كُي.» مَنفّ عَلَتَلَ شَ مَسٍنيِ نَن نَ 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لْشْي، وٌ وٌ بٌورٍ شِلِمَ نّ، وٌ شَ لُ يِرٍ كٍرٍن وٌ شَ وّنِ بِلِ نُن شْرّ بِلِ بُن مَ.» مَنفّ عَلَتَلَ شَ مَسٍنيِ نَن نَ كِ.]]></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لَامَتُنيِ نَانِ ندٍ؛ سّرّشّدُبّ كُنتِفِ]]></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نَشَ سّرّشّدُبّ كُنتِفِ يٌسُوٍ مَسٍن ﭑ بّ، عَ نُ تِشِ عَلَتَلَ شَ مَلٍكّ يَ عِ. سٍنتَنّ نُ تِشِ عَ يِرٍقَنيِ مَ عَ شَ عَ تْوحّفّ.]]></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عَ قَلَ سٍنتَنّ بّ، «ﭑ تَن، عَلَتَلَ نَشَن دَرِ سَلَمُ سُفَندِشِ، ﭑ بَرَ عَ قَلَ عِ بّ سٍنتَنّ، عِ سَبَرِ! يٍفٍ شُنتُنيِ شَ مُ نَ يِ شّمّ رَ نَشَن بَشِ تّ دّ 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سُوٍ نُ تِشِ مَلٍكّ يَ عِ، دُفِ نْشْشِ نَن نُ رَفٌرٌشِ عَ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لٍكّ نَشَ عَ قَلَ عَ بٌورٍيٍ بّ نَشٍيٍ نُ تِشِ يٌسُوٍ سّيتِ مَ، «وٌ دُفِ نْشْشِيٍ بَ عَ مَ.» عَ مَن نَشَ عَ قَلَ يٌسُوٍ بّ، «عَ مَتٌ، ﭑ بَرَ عِ شَ يُنُبِ بَ، ﭑ بَرَ دُفِ تٌقَنيِيٍ رَفٌرٌ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شَ عَ قَلَ، «وٌ شَ شُنيِ رَتٌقَن سٍ سّنِيّنشِ دْشْ عَ شُنيِ مَ.» عٍ نَشَ شُنيِ رَتٌقَن سٍ سّنِيّنشِ دْشْ عَ شُنيِ مَ، عٍ نَشَ دُفِيٍ رَفٌرٌ عَ مَ. عَلَتَلَ شَ مَلٍكّ نُ تِشِ نَ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شَ مَلٍكّ نَشَ يِ مَسٍنيِ تِ يٌسُوٍ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فّ عَلَتَلَ شَ مَسٍنيِ نَن يَ؛ شَ عِ حّرّ ﭑ مَ كِرَيٍ شْن، شَ عِ ﭑ مَ يَامَرِيٍ سُشُ، عِ قَمَ نّ ﭑ مَ بَنشِ رَحّرّدٍ، عِ قَ ﭑ مَ تّتّ مَكَنتَدٍ. نَ تّمُي عِ يِرٍ سْتْمَ نّ بٍ يٍيٍ تَفِ.]]></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2026-06-15T08:47:11Z</dcterms:created>
  <dcterms:modified xsi:type="dcterms:W3CDTF">2026-06-15T08:47:11Z</dcterms:modified>
  <dc:title>Bible.com.au: عَننَبِ سَكَرِ 3:1-10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