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قَلَ عَ بّ، «عِ فِ، سَ عَ قَلَ يِ سّفّتَلَ بّ، عَ دَرِ سَلَمُكَيٍ نُن شُرُ سٍيٍ قَمَ نّ وُيَدٍ هَن تّتّ مُ نْ عٍ رَبِلِندٍ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سٍنيِ نَن يَ؛ «ﭑ تَن يَتِ عٍ مَكَنتَمَ نّ. ﭑ لُمَ نّ عٍ بّ عَلْ تّتّ تّ دَاشِ، ﭑ مَ نْرّ قَ لُ عٍ تَ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وٌ وٌ فِ، وٌ وٌ فِ!وٌ شَ كٍلِ حَمَنّ مَ نَشَن نَ كْولَ مَ.»عَلَتَلَ شَ مَسٍنيِ نَن يَ؛«سِنفٍ ﭑ نُ بَرَ وٌ رَيٍنسٍن يّ دُنِحَ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يٌن مِشِيٍ، وٌ وٌ فِ.وٌ تَن نَشٍيٍ نَ بَبِلْن،وٌ شَ كٍلِ نَ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عَلَتَلَ نَشَ عَ مَسٍن ﭑ بّ،عَ نَشَن شّيشِ بِنيّ كُي،قٍ قَلَقٍ يِ سِيٍ شَ قٍ رَ نَشٍيٍ وٌ تْورْشِ؛«نَشَن عَ بّلّشّ دِنمَ وٌ رَ،عَ لُشِ نّ عَلْ نَ كَنيِ بَرَ عَ بّلّشّ دِن عَ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 كٍلِ عٍ شِلِ مَ،عٍ قِندِ عٍ شَ كٌنيِيٍ شَ كٌنيِيٍ رَ.نَ كُي وٌ عَ كٌلٌنمَ نّعَ مَنفّ عَلَتَلَ نَن ﭑ شّي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رِ سَلَمُكَيٍ، وٌ وٌ شُي عِتٍ سّيوّ كُي،بَرِ مَ ﭑ قَمَ نّ لُدٍ وٌ تَفِ.»عَلَتَلَ شَ مَسٍن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 وُيَشِ قَمَ نّ عَلَتَلَ مَ نَ لْشْي،عٍ قَ قِندِ ﭑ مَ حَمَ رَ.ﭑ لُمَ نّ وٌ تَفِ،وٌ قَ عَ كٌلٌنعَ مَنفّ عَلَتَلَ نَن ﭑ شّيشِ وٌ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دَيَ مَن قِندِ مَ عَلَتَلَ فبٍ نَن نَعَ شَ بْشِ سّنِيّنشِ كُي.عَ مَن قَمَ نّ دَرِ سَلَمُ سُفَندِ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 مَدِ بِرِن شَ عَ سَبَرِ عَلَتَلَ بّ،عَ نَ كٍلِقٍ عَ شَ يِرٍ سّنِيّ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مَتُنيِ قِرِن ندٍ؛ قٍرِيٍ نُن شَبُ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شَ يِ لَامَتُنيِ تٌ؛ ﭑ بَرَ قٍرِ نَانِ 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مَلٍكّ مَشْرِن، نَشَن نُ وْيّنمَ ﭑ نَ، «مُنسٍ نَ يٍيٍ رَ؟» عَ نَشَ ﭑ يَابِ، «سّنبّمَيٍ نَن يٍيٍ رَ نَشٍيٍ يُدَيَ، عِسِرَيِلَ، نُن دَرِ سَلَمُ رَيٍنسٍ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عَلَتَلَ نَشَ شَبُي نَانِ مَسٍن ﭑ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مَشْرِنيِ تِ، «يٍيٍ قَشِ مُنسٍ رَبَدٍ بٍ؟» عَ نَشَ ﭑ يَابِ، «يِ قٍرِ نَانِ مِسَالِشِ سّنبّمَيٍ نَن نَ نَشٍيٍ يُدَيَ رَيٍنسٍنشِ مِشِ يٌ مُ نْ عَ شُنيِ رَكٍلِدٍ. كْنْ يِ شَبُييٍ قَشِ عٍ مَفَاشُدٍ نّ، عٍ سِ فبّتّ سّنبّمَيٍ رَبِرَ، نَشٍيٍ كٍلِشِ يُدَيَ بْشِ شِلِ مَ عَلَكٌ عٍ شَ يُدَيَكَيٍ رَيٍنسٍن.»لَامَتُنيِ سَشَن ندٍ؛ مَنِيَ لُو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يِ لَامَتُنيِ تٌ؛ شّمّ ندٍ نُ نَ، مَنِيَ لُوتِ نُ سُشُشِ عَ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عَ مَشْرِن، «عِ سِفَ مِندٍن؟» عَ نَشَ ﭑ يَابِ، «ﭑ دَرِ سَلَمُ نَن مَنِيَقٍ، عَلَكٌ ﭑ شَ عَ فبٌي نُن عَ كُيّيَ كٌلٌ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لٍكّ نَشَن نُ وْيّنمَ ﭑ نَ، عَ نَشَ سِفَ يَرٍ، مَلٍكّ فبّتّ نَشَ قَ عَ رَلَندٍ.]]></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عَننَبِ سَكَرِ 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