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كِسِ يٍ مِنِمَ نّ دَرِ سَلَمُ،سّيتِ تٍ سٌفٍتٍدٍ بَا مَبِرِ،سّيتِ فٌرٌ سٌفٍفٌرٌدٍ بَا مَبِرِ.عَ مِنِمَ نّ سٌفٍ قُرٍ نُن حّمّ تّمُ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ن قِندِ مَ دُنِحَ بِرِن مَنفّ رَ.نَ لْشْي، عَلَتَلَ نَن كٍرٍن قَمَ بَتُدٍ،عَ شِلِ نَن فبَنسَن قَ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رِ سَلَمُ بْشِ رَبِلِنيِ بِرِنقِندِ مَ نّ مّرّ رَ،كٍلِقٍ فٍبَ، سَ دْشْ رِ مْن نَ،دَرِ سَلَمُ يِرٍقَنيِ مَ.دَرِ سَلَمُ شَ قٍ عِتٍمَ نّ، عَ شَ نْي قَ يٍنسٍن يّكٍلِقٍ بُنيَمِن نَادّ مَ، سَ دْشْ نَادّ سِنفٍ رَ،هَن تُنشُي نَادّ، هَن شَنَنّلِ كٌورٍ بَنشِ،هَن مَنفّ شَ وّنِ يَءِلَن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يٍ سَبَتِمَ نّ تَا كُي،عٍ مُ هَلَكِمَ سْنْن.دَرِ سَلَمُ لُمَ نّ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قَمَ نّ قُرٍ حَاشِ سِندٍ سِيٍ مَنَشٍيٍ دَرِ سَلَمُ فٍرٍشِ.عٍ قَتٍ كِرِ بِرِن بْرْ مَ نّ بٍينُ عٍ شَ قَشَ.عٍ يَيٍ بْرْ مَ نّ عٍ يَ يِلِ كُي،عٍ نّنيِ بْرْ مَ نّ عٍ دّ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عَلَتَلَ مِشِيٍ يَ عِسٌمَ نّ،عٍ عٍ بٌورٍ سُشُ، عٍ عٍ بٌورٍ بْن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دَيَكَيٍ فٍرٍ تِمَ نّ دَرِ سَلَمُ.عٍ نَاقُلِ بَمَ نّ سِيٍ يِ رَ نَشٍيٍ نَ عٍ رَبِلِنيِ،شّيمَ، فبٍتِ، نُن دُفِ فبٍف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قُرٍ حَاشِ مْولِ ندٍ قَن سِنمَ نّ شُرُ سٍ بِرِن مَ؛سٌييٍ، سٌقَلٍيٍ، حْشْ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رِ سَلَمُ يَشُي نَشٍيٍ مُ قَشَشِ نَ كُي،نٍيٍ لُمَ نّ تٍ رَ حّ بِرِن مَنفّ عَلَتَلَ بَتُدٍ،عٍ شَ بَفٍ تِ سَلِ رَبَ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دُنِحَ شَبِلّ ندٍ تٌندِ سِفَدٍ دَرِ سَلَمُمَنفّ عَلَتَلَ بَتُدٍ،تُنّ مُ سِنمَ عٍ شَ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قَ لْ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مِسِرَ شَبِلّ ندٍ تٌندِ سِفَدٍ،تُنّ مُ فٌرٌ مَ مّننِ.عَلَتَلَ شَ قُرٍ حَاشِ نَن نَ كِ،عَ نَشَن نَفٌرٌ سِيٍ مَ،نَشٍيٍ تٌندِشِ سِفَدٍ بَفٍ تِ سَلِ رَ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مِسِرَ نُن سِ بِرِن حَشَنكَتَمَ نَ كِ نّ،نَشٍيٍ تٌندِ سِفَدٍ بَفٍ تِ سَلِ رَبَ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بِرِن قِندِ مَ عَلَتَلَ فبٍ نَن نَ.عَ قَمَ نّ سّبّدٍ تْلْنيِيٍ مَ نَشٍيٍ فبَكُشِ سٌييٍ رَ،«عَلَتَلَ فبٍ.»تُندٍ نَشٍيٍ سُبٍ فبَنسَن حِنمَعَلَتَلَ شَ هْرْ مْبَنشِ كُي،نٍيٍ سّنِيّنمَ نّ عَلْ يِرَبَسٍيٍنَشٍيٍ رَوَلِمَ سّرّشّبَدٍ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ندٍ بِرِن نَشٍيٍ نَ دَرِ سَلَمُ نُن يُدَيَ،نٍيٍ بِرِن سّنِيّنمَ نّ،نٍيٍ بِرِن قِندِ مَ نّ مَنفّ عَلَتَلَ فبٍ رَ.مِشِ بِرِن نَشٍيٍ قَمَ سّرّشّ بَدٍ،نٍيٍ قَمَ نّ تُندٍ ندٍيٍ رَ عَلَكٌ عٍ شَ كُرِ سٌ.نَ لْشْي، كَنَان كَاقِرِ يٌ مُ سٌمَمَنفّ عَلَتَلَ شَ بَنشِ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لْشْي قَقٍ.وٌ يَشُييٍ وٌ هَرِفٍ عِتَشُنمَ نّ عٍ بٌورٍ مَ وٌ يَ شْ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سِ بِرِن مَلَنمَ نّ دَرِ سَلَمُ فٍرٍ شِلِ مَ.عٍ سٌمَ نّ تَا كُي، عٍ بَنشِ كَنَ، عٍ دُتُن فِنّيٍ مَ.عٍ حَمَ سّيتِ شَنِنمَ نّ كٌنيِيَ كُي،عٍ بٌورٍ سّيتِ لُ تَا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كٍلِمَ نّ عَ سَ نَ سِيٍ فٍرٍ عَ فٍرٍ كِ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لْشْي عَلَ تِمَ نّ عٌلِوِ فٍيَ قَرِ،نَشَن نَ دَرِ سَلَمُ يَ رَ سٌفٍتٍدٍ مَبِرِ.عٌلِوِ فٍيَ عِبْو مَ نّ عَ تَفِ،كٍلِقٍ سٌفٍتٍدٍ هَن سٌفٍفٌرٌدٍ.فُلُنبَ لُمَ نّ فٍيَ قِرِن تَفِ،كٍرٍن نَ كْولَ مَ، كٍرٍن نَ يِرٍقَن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وٌ وٌ فِمَ نّ فُلُنبَ كُيﭑ مَ فٍيَيٍ تَفِ هَن عَسٍلِ.وٌ وٌ فِمَ نّ عَلْ وٌ وٌ فِشِ بْشِ شَ سّرّنيِ يَ رَ كِ نَشّ،يُدَيَ مَنفّ يُسِيَ شَ وَشَتِ.نَ تّمُي ﭑ مَرِفِ عَلَتَلَ قَمَ نّ،عَ نُن عَ شَ سّنِيّنتْي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نَءِيَلَنيِ مُ لُمَ دُنِحَ مَ،يَنبَسٍيٍ شُنُ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نيِ نُن كْي مُ نَ نَ لْشْي.عَلَتَلَ نَن نَ لْشْي مْولِ كٌلٌن.كْنْ نُنمَرٍ تّمُي نَءِيَلَنمَ نّ.]]></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عَننَبِ سَكَرِ 14:1-21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