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سَكَرِ 13: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شَ مَسٍنيِ نَن يَ؛«حَمَ دْشْ قِرِن قَشَمَ نّ،كْنْ عَ دْشْ سَشَن ندٍ بَلٌمَ 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نَ دْشْ سَشَن ندٍ سَمَ نّ تّ عِ،ﭑ عٍ رَشُنُ عَلْ فبٍتِ.ﭑ شَ عٍ مَتٌ عَلْ شّيمَ.عَ نَ ﭑ مَشَندِ، ﭑ عَ شَ دُبَ سُشُمَ نّ.ﭑ قَمَ نّ عَ مَسٍندٍ، ‹ﭑ مَ حَمَ نَن يَ،›عَ قَن عَ مَسٍن، ‹عَلَتَلَ نَن مُشُ مَرِفِ عَلَ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حَمَ سّنِيّ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لْشْي، دُلٌنيِ مِنِمَ نّنَشَن نْمَ دَوُدَ شَبِلّ نُن دَرِ سَلَمُكَيٍيُنُبِ بَ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مَنفّ عَلَتَلَ شَ مَسٍنيِ نَن يَ؛«نَ لْشْي، ﭑ كُيٍيٍ شِلِ بَمَ نّ وٌ دّ كُي،وٌ نّيمُ عٍ مَ.ﭑ عٍ شَ نَمِحْنمّيٍ نُن عٍ شَ سّنِيّنتَرٍحَ كٍرِ مَ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شَ مِشِ ندٍ سُو سَمَ نَمِحْنمّ مَسٍنيِ تِدٍ،عَ نفَ نُن عَ بَبَ نَشَن عَ بَرِشِ عٍ عَ قَلَمَ عَ بّ،‹عِ شَ قَشَ، بَرِ مَ عِ بَرَ وُلٍ قَلَ عَلَتَلَ شِلِ رَ.›عَ نفَ نُن عَ بَبَ نَشَن عَ بَرِشِ،عٍ عَ سْشْمَ نّ نَ مَسٍنيِ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لْشْي، نَمِحْنمّيٍ بِرِن يَافِمَ نّعٍ شَ مَسٍنيِيٍ شَ قٍ رَ.عٍ مُ نَمِحْنمّ دُفِ رَفٌرٌ مَ عٍ مَ سْنْنعَلَكٌ عٍ شَ مِشِ مَدَ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بِرِن عَ قَلَمَ نّ،‹نَمِحْنمّ مُ ﭑ نَ.كَبِ ﭑ دِ مّدِ تّمُي ﭑ شّ نَن تُن سَقٍ.›]]></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عٍ عَ مَشْرِنمَ نّ،‹مُنسٍ نَ يِ نَرِ رَ عِ بّلّشّيٍ مَ؟›عَ عٍ يَابِمَ نّ؛‹ﭑ شَنُنتٍنيِ نَن ﭑ مَشْنْ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نتِدّفّمَ، كٍلِ ﭑ مَ شُرُ سٍ دّ مَدٌنيِ شِلِ مَ،كٍلِ مِشِ شِلِ مَ نَشَن نَ ﭑ سّيتِ مَ.»مَنفّ عَلَتَلَ شَ مَسٍنيِ نَن يَ؛«سَنتِدّفّمَ، شُرُ سٍ دّ مَدٌنيِ قَشَ،يّشّييٍ رَيٍنسٍن يّ.ﭑ قَمَ نّ يّشّييْرّيٍ حَشَنكَتَدٍ.»]]></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2026-08-15T13:58:20Z</dcterms:created>
  <dcterms:modified xsi:type="dcterms:W3CDTF">2026-08-15T13:58:20Z</dcterms:modified>
  <dc:title>Bible.com.au: عَننَبِ سَكَرِ 13:1-9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