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2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سَكَرِ 12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لْشْي، عَلَتَلَ دَرِ سَلَمُكَيٍ مَكَنتَمَ نّ.عَلَ عَ نِيَمَ نّ مِشِ تَفَنشِ شَ دَوُدَ سّنبّ سْتْ.دَوُدَ شَبِلّ سّنبّ فبٌمَ نّ عَلَ سَابُي رَ.عَلَتَلَ شَ مَلٍكّ عَ حّرّ مَ نّ عٍ يَ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لْشْي، ﭑ سِ بِرِن هَلَكِمَ نّنَشٍيٍ دَرِ سَلَمُ فٍرٍ 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هِننّ نُن كِنِكِنِ لُمَ نّدَوُدَ شَبِلّ نُن دَرِ سَلَمُكَيٍ شَشِلِ مَ.عٍ قَمَ نّ عٍ يَ رَقِندِدٍ ﭑ مَ، عٍ ﭑ تَن نَشَن سْشْشِ.عٍ سُننُنمَ نّ ﭑ مَ قٍ رَ،عَلْ مِشِ نَشَن شَ دِ سِنفٍ بَرَ قَشَ.عٍ عٍ وَ شُي رَ مِنِمَ نَ كِ نّ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لْشْي، سُننُنيِ فبٌمَ نّ دَرِ سَلَمُ،عَلْ هَدَدَ رِ مْن سُننُنشِ مٍفِدٌ فُلُنبَ كُي كِ نَشّ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َمَ بِرِن سُننُنمَ نّ شَبِلّ كِ مَ.دَوُدَ شَبِلّ لُمَ نّ عَ شَتِ مَ.نَتَن شَبِلّ قَن لُمَ نّ عَ شَتِ مَ.شّمّيٍ نُن فِنّيٍ مُ سُننُنمَ يِرٍ كٍرٍن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ٍوِ شَبِلّ لُمَ نّ عَ شَتِ مَ.سِمٍيِ شَبِلّ لُمَ نّ عَ شَتِ مَ.شّمّيٍ نُن فِنّيٍ مُ سُننُنمَ يِرٍ كٍرٍن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بِلّ بِرِن لُمَ نّ عَ شَتِ مَ.»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ُدَيَ شَ شُننَكٍل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بَرَ مَسٍنيِ شْرْشْي تِ عِسِرَيِلَ شَ قٍ رَ.عَلَتَلَ شَ مَسٍنيِ نَن يَ،نَشَن كٌورٍ نُن بْشِ دَاشِ،نَشَن شَشِلِ سٌ عَدَ مَدِ يِ رَ؛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قٍ شُنفبٍ رَبَمَ نّ دَرِ سَلَمُ بّ،دُنِحَ سِيٍ تَفِ.مِشِ نَ قَ دَرِ سَلَمُ فٍرٍدٍ،ﭑ كَابَنَكٌ رَبَمَ نّ يُدَيَ بّ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لْشْي، ﭑ دَرِ سَلَمُ قِندِ مَ نّ فّمّ بِنيٍ رَ سِ بِرِن بّ.نَشَن كَتَمَ نَ عِتٍقٍ رَ،نَ كَنيِ مَشْنْمَ نّ.دُنِحَ سِ بِرِن مَلَنمَ نّ عَ شِلِ مَ.»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مَسٍنيِ نَن يَ؛«نَ لْشْي، ﭑ سْورِ نُن عَ شَ سٌي رَدَشُمَ نّ.ﭑ نٍيٍ قِندِ دْنشُي رَ.ﭑ يُدَيَ بْنسْي مَتٌمَ نّ،ﭑ نَن ﭑ حّنفِ سَ عٍ شْن م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ُدَيَ مَنفّيٍ عَ قَلَمَ نّ عٍ بْحّ كُي،‹دَرِ سَلَمُكَيٍ سّنبّ فبٌشِعٍ مَرِفِ عَلَتَلَ نَن سَابُي رَ.›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لْشْي، ﭑ يُدَيَ مَنفّيٍ لُمَ نّعَلْ تّ وٌلٍنشِ يٍفٍ شْورَ،شَ نَ مُ عَلْ تّ نَ دِن سّشّ رَ.عٍ قَمَ نّ سِ بِرِن هَلَكِدٍ نَشَن نَ عٍ رَبِلِنيِ.دَرِ سَلَمُ مُ كَنَ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يُدَيَ تَايٍ نَن سِنفٍ رَكِسِمَ،عَلَكٌ دَوُدَ شَبِلّ نُن دَرِ سَلَمُكَيٍشَ بِنيّ نَشَ دَنفِ يُدَيَ مِشِيٍ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2026-06-09T23:16:17Z</dcterms:created>
  <dcterms:modified xsi:type="dcterms:W3CDTF">2026-06-09T23:16:17Z</dcterms:modified>
  <dc:title>Bible.com.au: عَننَبِ سَكَرِ 12:1-14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