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سَكَرِ 1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نَشَ شُرُ سٍ دّ مَدٌنيِ سَشَن كٍرِ كِكٍ كٍرٍن بُن، بَرِ مَ عٍ مُ رَقَنشِ ﭑ مَ سْنْن، ﭑ قَن مُ رَقَنشِ عٍ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نَشَ عَ قَلَ شُرُ سٍيٍ بّ، «ﭑ مُ وٌ دّ مَدٌنمَ سْنْن. نَشَن لَن عَ شَ قَشَ، عَ شَ قَشَ. نَشَن لَن عَ شَ سِفَ، عَ شَ سِفَ. نَشَن لَن عَ شَ لُ بٍ، عَ شَ عَ بٌورٍ قَ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نَشَ ﭑ مَ يِسُشُوُرِ تٌنفٌ نَشَن شِلِ «هِننّ،» ﭑ نَشَ عَ عِفِرَ. نَ مِسَالِشِ سَاتّ نَن نَ نَشَن شِرِشِ ﭑ تَن نُن سِيٍ بِرِن تَفِ. نَ سَاتّ بَرَ كَ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تٌ نَ كَنَ شُرُ سٍيٍ تْورْشِ يَ شْرِ، عٍ نَشَ عَ كٌلٌن ﭑ نُ بَرَ عَلَتَلَ شَ مَسٍنيِ قَلَ.]]></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نَشَ عَ قَلَ عٍ بّ، «شَ عَ وٌ كّنّن، وٌ ﭑ مَ وَلِ سَرٍ قِ ﭑ مَ، شَ نَ مُ عَ رَ وٌ عَ لُ نَ.» عٍ نَشَ كْبِرِ كٌلٍ تٌنفٌ سَشَن قِ ﭑ مَ وَلِ سَرٍ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تَلَ نَشَ عَ قَلَ ﭑ بّ، «شَ عٍ ﭑ مَ وَلِ تِدٍ تٌمَ نَ كِ نّ، عَ سَرٍ مُ فبٌ، عَ وْلّ. قّحّ يَءِلَنمَ شَ نَ تٌنفٌ.» ﭑ نَشَ نَ كْبِرِ كٌلٍ تٌنفٌ سَشَن تٌنفٌ، ﭑ نَشَ عٍ وْلّ عَلَتَلَ شَ بَنشِ كُي مِشِ ندٍ بّ نَشَن قّحّيٍ يَءِلَن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دَنفِ شَنبِ، ﭑ نَشَ ﭑ مَ يِسُشُوُرِ عِفِرَ نَشَن نُ شِلِ «لَنيِ،» بَرِ مَ لَنيِ مُ نَ يُدَيَ نُن عِسِرَيِلَ تَفِ سْنْ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تَلَ نَشَ عَ قَلَ ﭑ بّ، «عِ مَن شَ شُرُ سٍ دّ مَدٌنيِ شَشِلِتَرٍ شَ وَلِسٍيٍ تٌنفٌ.]]></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شُرُ سٍ دّ مَدٌنيِ رَكٍلِمَ نّ يِ بْشِ مَ نَشَن مُ عَ حّنفِ سَمَ شُرُ سٍيٍ شْن مَ. شَ شُرُ سٍ كٍرٍن بَرَ لْي، عَ مُ سِفَمَ عَ قٍندٍ. شَ كٍرٍن بَرَ مَشْنْ، عَ مُ عَ دَندَنمَ. شَ كٍرٍن بَرَ شُنفبٌ قْلْ، عَ عَ سُبٍ بِرِن دٌنمَ نّ هَن عَ عَ تٌرٍ لِ.»]]></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حَشَنكَتّ نَ شُرُ سٍ دّ مَدٌنيِ حَاشِ بّ،نَشَن شُرُ سٍيٍ رَبّحِنمَ.سَنتِدّفّمَ شَ عَ بّلّشّ سّفّ،عَ شَ عَ يَ سْشْ.عَ بّلّشّ نَشَ نْ قٍقٍ رَ،عَ يَ نَشَ قٍ يٌ تٌ.»]]></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رُ سٍ دّ مَدٌنيِ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لِبَن بْشِ، عِ شَ وُرِ بِرِن قَمَ نّ فَندٍ.]]></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قَمَ نّ وَدٍ وٌ شُي عِتٍشِ رَ،بَرِ مَ سِثِرّ، سّدِرِ، نُن كٌندٍ بِلِيٍ قَمَ نّ بِرَدٍ.بَسَن وٌندِ بٍلٍبٍلٍ بَرَ كَ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شُرُ سٍ دّ مَدٌنيِيٍ وَ مَ نّ،بَرِ مَ قِيلِ بَرَ كَنَ.يّتّيٍ شَاحّمَ نّ،بَرِ مَ يُرُدّن قْتْنيِ بَرَ كَ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مَرِفِ عَلَتَلَ عَ مَسٍن نّ،«وٌ شَ شُرُ سٍيٍ دّ مَدٌن،نَشٍيٍ قَمَ قَشَدٍ.]]></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نَشٍيٍ عٍ سَرَ مَعٍ قَمَ نّ عٍ كْن نَشَبَدٍ كِنِكِنِتَرٍحَ كُي.نَشٍيٍ عٍ مَتِمَ عٍ عَ قَلَمَ نّ،‹عَلَ تَنتُ. ﭑ بَرَ بَننَ.›شُرُ سٍ دّ مَدٌنيِيٍ مُ كِنِكِنِمَ عٍ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شَ مَسٍنيِ نَن يَ؛«ﭑ قَن مُ كِنِكِنِمَ يِ حَمَ مَ.ﭑ بَرَ عٍ بِرِن لُ عٍ بٌورٍ يِ رَ،عٍ شَ مَنفّ يِ رَ،عَلَكٌ حَمَ شَ حَشَنكَتَ.ﭑ مُ مِشِ يٌ رَتَنفَمَ 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كُي ﭑ نَشَ شُرُ سٍيٍ تْورْشِ دّ مَدٌن، نَشٍيٍ نُ لَنشِ عٍ شَ قَشَ. ﭑ نَشَ يِسُشُوُرِ قِرِن تٌنفٌ. ﭑ نَشَ كٍرٍن شِلِ سَ «هِننّ،» بٌورٍ «لَنيِ.» ﭑ نَشَ شُرُ سٍيٍ دّ مَدٌن.]]></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2026-06-13T21:25:05Z</dcterms:created>
  <dcterms:modified xsi:type="dcterms:W3CDTF">2026-06-13T21:25:05Z</dcterms:modified>
  <dc:title>Bible.com.au: عَننَبِ سَكَرِ 11:1-17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