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سَكَرِ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ن ﭑ مَ حَمَ مَشِلِمَ نّ،ﭑ شَ عٍ شُن سَرَ،عٍ شَ وُيَ دَنفِقٍ سِن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هَلِ ﭑ تٌ عٍ رَيٍنسٍنشِ سِيٍ يَ مَ،عٍ عٍ رَتُمَ نّ ﭑ مَ قٍ مَ يِرٍ مَكُيٍ.عٍ تَن نُن عٍ شَ دِيٍ كِسِمَ نّ،عٍ مَن قَ فبِلٍن عٍ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عٍ رَقَمَ نّ كٍلِقٍ مِسِرَ بْشِ مَ،ﭑ عٍ مَلَن كٍلِقٍ عَسِرِيَ بْشِ مَ.ﭑ مَن فَلَدِ نُن لِبَن بْشِ قِمَ نّ عٍ مَ،كْنْ عٍ كْنتِ دَنفِمَ نّ نَ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تْورّ بَرَ لُ عَلْ بَا مْرْنيِيٍ،كْنْ عَلَ نَ مْرْنيِيٍ رَفٌرٌ مَ نّ.نِلِ شُرٍ بَرَ عَ نِيَ عٍ شَ لُ كٌنيِيَ كُي،كْنْ نَ شُرٍ بَرَ شْرِ.عَسِرِيَ شَ يّتّ عِفبٌحَ فٌرٌ مَ نّ،مِسِرَ شَ مَنفّيَ حْ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ن نَن عٍ سّنبّ سٌمَ،عٍ قَمَ نّ حّرّدٍ ﭑ شِلِ رَ.»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هِ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عَلَتَلَ مَشَندِ حّمّ تّمُي.عَلَتَلَ قَمَ نّ تُنّ بٍلٍبٍلٍ رَ وٌ بّ،عَلَكٌ وٌ شَ شّيٍ شَ قَ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يٍيٍ وُلٍ قَلَمَ،سٍمَتٌييٍ مُ نْندِ تٌمَ،عٍ شِيٍيٍ قَسَرِ مَ وُلٍ رَ،عٍ شَ مَدُندُي قُقَقُ نَ عَ رَ.نَ بِرِن بَرَ عَ نِيَ حَمَ شَ لْي عَلْ شُرُ سٍيٍ.عٍ نَ تْورّ كُي بَرِ مَ شُرُ سٍ دّ مَدٌنيِ مُ نَ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شْنْ نَ شُرُ سٍ دّ مَدٌنيِيٍ مَ.ﭑ عٍ شَ يَرٍرَتِيٍ حَشَنكَتَمَ نّ.يُدَيَ لُمَ نّ عَلْ مَنفّ عَلَتَلَ شَ شُرُ سٍيٍ،عَ مّينِمَ نّ عٍ مَ.عٍ قَمَ نّ بِنيّ سْتْدٍ،عَلْ سْورِ مَنفّ شَ سٌ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دٍ كٍلِمَ نّ يُدَيَنَشَن مِسَالِمَ فّمّ رَ بَنشِ تِشِ نَشَن قَرِ،نَشَن مِسَالِمَ وُرِ رَ كِرِ بَنشِ شِرِشِ نَشَن نَ،نَشَن مِسَالِمَ شَلِ فٍرٍ سٌسٍ رَ.مَنفّ بِرِن قَتَنشِ يُدَيَ بْنسْي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دَيَكَيٍ قِندِ مَ نّ سّنبّمَيٍ رَ،نَشٍيٍ عٍ يَشُييٍ مَبٌرٌنمَ فٍرٍ كُي،بَرِ مَ عَلَتَلَ نَ عٍ قّ مَ.عٍ يَشُييٍ شَ سٌي رَفِمَيٍ لُمَ نّ يَافِ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يُدَيَ بْنسْي شُن نَكٍلِمَ نّ،ﭑ يُسُقُ بْنسْي رَكِسِ،ﭑ عٍ شَ تَايٍ يَءِلَن،بَرِ مَ ﭑ بَرَ كِنِكِنِ عٍ مَ.عٍ قَمَ نّ لُدٍ عَلْ ﭑ مُ عٍ رَبّحِن.عٍ مَرِفِ عَلَتَلَ نَن ﭑ نَ،ﭑ عٍ شَ دُبَ سُشُ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قِرَ مِ بْنسْي قَن قِندِ مَ نّ سّنبّمَيٍ رَ.عٍ سّيوَ مَ نّ دَنفِقٍ سِيسِلَيٍ رَ.عٍ شَ دِيٍ نَ بِرِن تٌمَ نّ، عٍ قَن حّلّشِن.عٍ بِرِن بْحّ سّيوَ مَ نّ عَلَتَلَ شَ قٍ رَ.]]></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2026-06-09T23:16:20Z</dcterms:created>
  <dcterms:modified xsi:type="dcterms:W3CDTF">2026-06-09T23:16:20Z</dcterms:modified>
  <dc:title>Bible.com.au: عَننَبِ سَكَرِ 10:1-12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