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 كْي رَ ﭑ بَرَ يِ لَامَتُنيِ تٌ. شّمّ ندٍ نُ نَ سٌي فبٍيلِ قَرِ، عَ نُ تِشِ مِرِتِ وُرِيٍ تَفِ قٌلٍ كُي. سٌي فبٍيلِيٍ، سٌي قْورّيٍ، نُن سٌي قِيشّيٍ نُ نَ عَ شَن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عَ مَشْرِن، ‹ﭑ مَرِفِ، مُنسٍ نَ يٍيٍ تَن نَ؟› مَلٍكّ نَشَن نُ وْيّنمَ ﭑ نَ، عَ نَشَ عَ قَلَ، ‹ﭑ عَ مَسٍنمَ نّ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نَشَن نُ تِشِ مِرِتِ وُرِيٍ تَفِ، عَ نَشَ عَ قَلَ، ‹عَلَتَلَ شَ شّيرَيٍ نَن عٍ رَ نَشٍيٍ دُنِحَ عِحّرّ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دّنتّفّ سَ عَلَتَلَ شَ مَلٍكّ بّ نَشَن نُ تِشِ مِرِتِ وُرِيٍ تَفِ، ‹مُشُ بَرَ دُنِحَ بِرِن عِحّرّ، دُنِحَ مِشِ بِرِن رَشَرَشِ، عٍ نَ بْحّسَ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مَلٍكّ نَشَ عَ قَلَ، ‹مَنفّ عَلَتَلَ، عِ قَمَ كِنِكِنِدٍ دَرِ سَلَمُ نُن يُدَيَ شَ تَايٍ مَ مُن تّمُي؟ عِ شْنْشِ عٍ مَ كَبِ حّ تٌنفٌ سٌلٌ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نَ مَلٍكّ رَلِمَنِيَ، عَ عَ مَدُندُ، مَلٍكّ نَشَن نُ وْيّنمَ ﭑ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مَلٍكّ نَشَ عَ قَلَ ﭑ بّ، ‹عِ شَ عَ قَلَ، مَنفّ عَلَتَلَ شَ مَسٍنيِ نَن يَ؛ دَرِ سَلَمُ نُن سِيٌن رَقَن ﭑ مَ. ﭑ مُ تِنمَ عٍ شَ بِرَ شَنُنتٍنيِ فبّتّ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بَرَ شْنْ سِ فبّتّيٍ مَ نَشٍيٍ حْشْ عَ مَ تْورّ يٌ مُ نْمَ عٍ لِدٍ. سِنفٍ ﭑ نُ شْنْشِ دٌندٌرٌنتِ ﭑ مَ حَمَ مَ، كْنْ سِيٍ تَن بَرَ ندٍ سَ ﭑ مَ حَمَ شَ تْورّ شُ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ن عَ رَ، عَلَتَلَ نَشَ عَ مَسٍن، ‹ﭑ مَن كِنِكِنِمَ نّ دَرِ سَلَمُ مَ، ﭑ مَن ﭑ مَ بَنشِ تِمَ نّ. لُوتِ عِبّندُنمَ نّ دَرِ سَلَمُ تَا شُن مَ عَلَكٌ نَ شَ مَنِيَ، نَ تَا مَن شَ فبِلٍن تِ رَ.› مَنفّ عَلَتَلَ شَ مَسٍنيِ نَن نَ 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ن شَ عَ قَلَ، ‹مَنفّ عَلَتَلَ شَ مَسٍنيِ نَن يَ؛ هَرِفٍ مَن لُمَ ﭑ مَ تَايٍ كُي، ﭑ مَن سِيٌن مَدُندُ مَ نّ، ﭑ مَن دَرِ سَلَمُ سُفَندِ 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امَتُنيِ سِنفٍ؛ فبِلٍنقٍ عَلَ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رِيُسِ شَ مَنفّيَ حّ قِرِن ندٍ كِكٍ سٌلٌمَسَشَن ندٍ كُي، عَلَتَلَ نَشَ عَ مَسٍن عَننَبِ سَكَرِ بّ، بّرّكَيَ شَ دِ، عِدٌ شَ مَمَدِ قَنيِ،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بَرَ شْنْ وٌ بٍنبَ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 شَ عَ قَلَ، مَنفّ عَلَتَلَ شَ مَسٍنيِ نَن يَ؛ ‹ﭑ تَن مَنفّ عَلَتَلَ بَرَ عَ قَلَ وٌ بّ، وٌ شَ فبِلٍن ﭑ مَ. نَ تّمُي ﭑ قَن فبِلٍنمَ نّ وٌ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شَ لُ عَلْ وٌ بٍنبَيٍ. سِنفٍ نَمِحْنمّيٍ نُ بَرَ عَ مَسٍن عٍ بّ، «مَنفّ عَلَتَلَ شَ مَسٍنيِ نَن يَ، وٌ فبِلٍن وٌ شَ قٍ حَاشِيٍ نُن وٌ شَ كّوَلِ حَاشِيٍ قْشْ رَ.» كْنْ عٍ مُ عٍ تُلِ مَتِ ﭑ مَ مَسٍنيِ رَ، عٍ مُ ﭑ شُي سُشُ. ﭑ تَن عَلَتَلَ شَ مَسٍنيِ نَن نَ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بٍنبَيٍ نَ مِندٍن؟ نَمِحْنمّيٍ فٌ؟ عٍ مُ قَشَمَ 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مَسٍنيِ نُن ﭑ مَ سّرِيّ، عَ مُ وٌ بٍنبَيٍ لِشِ؟›»عَ تٌ فّ نَ مَسٍنيِ رَ، حَمَ نَشَ تُوبِ، عٍ قَ عَ قَلَ عٍ بٌورٍ بّ، «مَنفّ عَلَتَلَ بَرَ وٌن مَ قٍ رَبَشِيٍ سَرٍ رَفبِلٍن وٌ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كٍ قُ نُن كٍرٍن ندٍ شِ مْشْحّن نُن نَانِ ندٍ، سٍبَتِ كِكٍ، دَرِيُسِ شَ مَنفّيَ حّ قِرِن ندٍ، عَلَتَلَ نَشَ عَ مَسٍن عَننَبِ سَكَرِ بّ، بّرّكَيَ شَ دِ، عِدٌ شَ مَمَدِ،]]></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عَننَبِ سَكَرِ 1:1-17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