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تٌ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ندِ مَسٍنشِ نَن نَ كِ. عَ شْلِ ﭑ مَ عِ شَ نَ قٍيٍ مَسٍن عَ قَنيِ رَ، عَلَكٌ نَشٍيٍ بَرَ دَنشَنِيَ عَلَ مَ، عٍ شَ قٍ بِرِن نَبَ عَلَكٌ عٍ شَ بِرَ قٍ قَنيِ رَبَ قْشْ رَ. نَ قٍيٍ قِندِشِ قٍ هَفِفّ قَنيِيٍ نَن نَ مِشِ بِرِن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عِ نَشَ عِ فبٍ رَ سٌ مِشِيٍ شَ وْيّن قُقَقُ يَ مَ. عٍ نَشَن قَلَمَ بٍنبَيٍ شَ قٍ رَ، عٍ شَ فبّسّنشْننّيَ، عٍ شَ فٍرٍ وْيّنيِ عَلَ شَ سّرِيّ شَ قٍ رَ، عٍ سٍسٍ تِدٍ مُ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شَن يٌ مِشِيٍ تَفِ عِسٌمَ، عِ شَ عَ رَ سِ كٍرٍن، عِ شَ عَ رَ سِ قِرِن. شَ نَ بِرِن كُي عَ مُ عِ شُي مّ، عِ شَ عَ رَبٌ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رِ مَ عِ عَ كٌلٌن عَ نَ مِشِ مْولِ مُ قَن. عَ بَرَ عَ يّتّ دَنكَ عَ شَ تِنشِنتَرٍيَ رَ.مَسٍنيِ دْنشْ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 عَرِتٍمَ شَ نَ مُ تِكِكٍ شّي عِ مَ، عِ شَ قٍ بِرِن نَبَ عَلَكٌ عِ شَ ﭑ لِ نِكٌثٌلِ، بَرِ مَ ﭑ بَرَ عَ حَنِفٍ ﭑ شَ حّمّ رَدَنفِ نَا.]]></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قٍ بِرِن نَبَ عَلَكٌ عِ شَ سّرِيّ كَرَ مْشْ سٍنَسِ نُن عَثٌلٌسِ مَلِ عٍ شَ بِيَاسِ كُي. عٍ مَلِ، عٍ هَيِ نَ سٍ نَشَن بِرِن مَ، عٍ شَ عَ سْ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لَنمَ دَنشَنِيَتْي نَشٍيٍ نَ وٌن مَ كْنتِ مَ، عٍ شَ عٍ مَتِنكَن تُننَبّشِ رَ وَلِ قَنيِيٍ مَ، عَلَكٌ عٍ شَ مِشِيٍ هَيِ شْرْشْييٍ قَن، عٍ نَشَ قَ لُ نَ كِ قُقَ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شٍيٍ نَ ﭑ قّ مَ بٍ، عٍ بِرِن عِ شّيبُ. عِ شَ وٌن شَنُنتٍنيِيٍ دَنشَنِيَتْييٍ بِرِن شّيبُ مُشُ بّ.عَلَ شَ هِننّ وٌ بِرِ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يَنكَ حّرّ 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شَ عٍ رَتُ، عٍ شَ عٍ يّتّ مَفٌرٌ مَنفّيٍ نُن مَنفَسَنيِ بّ، عٍ شَ عٍ شَ يَامَرِيٍ سُشُ. عٍ شَ فبَتَ وَلِ قَنيِ مْولِ بِرِن نَبَ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مِشِ يٌ مَقَلَ، عٍ نَشَ فٍرٍ سٌ، عٍ شَ مَرَقَنيِ نُن بْحّ قَنيِ مَسٍن بِرِن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سِنفٍ وٌن قَن نُ دَشُحَ نَن نَبَمَ. يَامَرِ مَتَندِ مَيٍ نَن نُ وٌن نَ. وٌن نُ بَرَ لْي كِرَ شْن. وٌن نُ بَرَ بِرَ وٌن يّتّ وَشْنقٍ قْشْ رَ عَ نُن دُنِحَ قٍ مْولِ بِرِن قْشْ رَ، هَن نَ نُ بَرَ وٌن قِندِ كٌنيِيٍ رَ. وٌن نُ وٌن مَ دُنِحَ شَنِنمَ حَاشُحَ، تْونّ، فبّسّنشْننَنتٍيَ، نُن مَرَحَاشُحَ نَن كُي. وٌن قَن مُ نُ رَقَن مِشِ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وٌن نَكِسِمَ عَلَ تٌ عَ شَ بْحّ قَنيِ نُن عَ شَ شَنُنتٍيَ مَكّنّن، عَ نَشَ كِسِ قِ وٌ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مُ وٌن نَكِسِشِ وٌن مَ وَلِ قَنيِيٍ شَ قٍ شَ مَ، عَ وٌن نَكِسِشِ عَ شَ كِنِكِنِ نَن مَ، وٌن شُنشَقٍ يٍ شْورَ عَ نُن عَ شَشِلِ سّنِيّنشِ سَابُي رَ. نَ بَرَ عَ نِيَ وٌن شَ بَرِ عَ نّينّ رَ، وٌن مَ دُنِحّءِفِرِ بِرِن شَ مَسَ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بَرَ وٌن كِ! عَ بَرَ عَ شَشِلِ سّنِيّنشِ رَفٌرٌ وٌن مَ وٌن نَكِسِمَ عِسَ سَابُ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وٌن مَ يُنُبِيٍ تٌ بَرَ شَقَرِ عَ شَ هِننّ سَابُي رَ، وٌن بَرَ نْ قِندِدٍ كّتٌنفٌي رَ، وٌن بَرَ وٌن شَشِلِ تِ عَبَدَن كِسِ رَ.]]></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2026-08-15T13:56:52Z</dcterms:created>
  <dcterms:modified xsi:type="dcterms:W3CDTF">2026-08-15T13:56:52Z</dcterms:modified>
  <dc:title>Bible.com.au: تِتٌ 3:1-15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