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0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تٌ 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شَ مَسٍنيِ شَ تِنشِن، عَلَكٌ عِ مَتَندِ مَيٍ شَ يَافِ، بَرِ مَ عٍ مُ قٍقٍ كٌبِ كٌلٌن عٍ نَشَن قَلَمَ وٌن مَ قٍ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شَ عَ مَسٍن كٌنيِيٍ بّ، عٍ شَ عٍ يّتّ مَفٌرٌ عٍ مَرِفِيٍ بّ قٍ بِرِن كُي. عٍ شَ عٍ رَحّلّشِن، عٍ نَشَ عٍ مَتَن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سٍسٍ مُحَ، عٍ شَ عَ مَسٍن عَ عٍ مَرِفِيٍ نْمَ لَدٍ عٍ رَ كِ قَنيِ. نَ كٌنيِ مْولِ بِنيّ قِمَ نّ وٌن نَكِسِمَ عَلَ شَ مَسٍنيِ مَ قٍ بِرِن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لَنمَ وٌن شَ حّرّ يِ مْولِ رَ بَرِ مَ عَلَ شَ هِننّ بَرَ مَكّنّن، نَشَن نْمَ قِندِدٍ كِسِ رَ مِشِ بِرِن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شَ هِننّ وٌن شَرَنمَ عَلَكٌ وٌن شَ فبِلٍن تِنشِنتَرٍيَ نُن دُنِحَ قٍيٍ قْشْ رَ، وٌن شَ وٌن يّتّ شَنِن شَشِلِمَيَ رَ، وٌن شَ وٌن مَ دُنِحّءِفِرِ رَحّرّ تِنشِنيِ نُن عَلَ يَرَفَاشُي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ن تٌ نَ يِ دُنِحَ مَ، وٌن نَ قٍ قَنيِ نَن مَمّقٍ وٌن شَشِلِ تِشِ نَشَن نَ. وٌن نَ عَلَ شَ مِشِ سُفَندِشِ عِسَ شَ نْرّ نَن مَمّقٍ، وٌن نَكِسِمَ مَرِفِ عَلَ.]]></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تَن نَن عَ يّتّ قِ وٌن بّ، عَلَكٌ عَ شَ وٌن شُنسَرَ وٌن مَ يُنُبِيٍ شَ قٍ رَ، عَ شَ حَمَ ندٍ رَ سّنِيّن عٍ شَ قِندِ عَ يّتّ فبٍ رَ، نَشٍيٍ سّنبّ سٌشِ وَلِ قَنيِيٍ رَبَقٍ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شَ مِشِيٍ كَوَندِ يِ قٍيٍ رَ. عِ شَ مِشِيٍ رَلِمَنِيَ. عِ شَ عٍ رَ سِ. عِ شَ نْندِ مَكّنّن عٍ بّ عِ سّنبّ بِرِن نَ. مِشِ يٌ نَشَ يٌ عِ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نشَنِيَتْييٍ شَرَنقٍ نْندِ رَ نَشَن حّرّ كِ مَسٍنمَ عٍ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كْنْ عِ تَن شَ نُ دَنشَنِيَتْييٍ شَرَن نْندِ مَسٍنيِ نَن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شَ عَ مَسٍن شّمْشِيٍ بّ عٍ شَ تَشَسِ، عٍ شَ حّرّ عَ بِنيَمِشِ كِ مَ، عٍ شَ عٍ يّتّ شَنِن شَشِلِمَيَ رَ، عٍ شَ بِرَ نْندِ نَن قْشْ رَ عٍ شَ دَنشَنِيَ كُي، شَنُنتٍيَ كُي، عَ نُن تُننَبّشِيَ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كُي، عِ مَن شَ عَ مَسٍن فِنّ مْشِيٍ بّ، عٍ شَ حّرّ سّنِيّنيِ كُي، عٍ نَشَ قِندِ مِشِ مَقَلّيٍ رَ، عٍ نَشَ سِيسِ. عٍ شَ نُ مَرَ سِ قَنيِ قِ]]></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نفبُتُنيِيٍ مَ عَلَكٌ عٍ شَ عٍ شَ مْرِيٍ نُن عٍ شَ دِيٍ شَ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مَن شَ عٍ رَ سِ عٍ شَ عٍ يّتّ شَنِن شَشِلِمَيَ رَ، عٍ شَ سّنِيّن، عٍ شَ بَنشِ وَلِيٍ سُشُ، عٍ يُفٍ شَ قَن، عٍ شَ عٍ يّتّ مَفٌرٌ عٍ شَ مْرِيٍ بّ، عَلَكٌ عَلَ شَ مَسٍنيِ نَشَ بّ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مَن شَ سّفّتَلَيٍ قَن نَسِ عٍ شَ عٍ يّتّ شَنِن شَشِلِمَ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قٍ بِرِن كُي. عِ تَن يّتّ شَ قِندِ مِسَالِ رَ عٍ بّ عِ شَ وَلِ قَنيِيٍ سَابُي رَ. عِ شَ كَوَندِ شَ قِندِ نْندِ نُن سْوبّ رَ.]]></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2026-06-13T21:23:30Z</dcterms:created>
  <dcterms:modified xsi:type="dcterms:W3CDTF">2026-06-13T21:23:30Z</dcterms:modified>
  <dc:title>Bible.com.au: تِتٌ 2:1-15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