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تٌ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 عٍ شَ قِندِ شّمّيٍ رَ نَشٍيٍ قَتَ شْحّ رَ سّنّدٍ، قٍ قَنيِ رَقَن نَشٍيٍ مَ، نَشٍيٍ عٍ يّتّ شَنِنمَ شَشِلِمَيَ رَ، نَشٍيٍ تِنشِن، نَشٍيٍ سّنِيّن، نَشٍيٍ نْشِ عٍ يّتّ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 نْندِ مَسٍنيِ شَ لُ عٍ يِ رَ عَلْ عٍ شَرَنشِ عَ رَ كِ نَشّ. نَ نَن عَ تٌمَ عٍ قَن نْمَ كَوَندِ تِدٍ عَ نْندِ كِ مَ، عٍ مَن نْ نَ نْندِ مَتَندِ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مَتَندِتِ مْولِ فبٍفبٍ نَ نَ، عَ فبٍنفبٍنيِ سُننَ مِشِيٍ يَ مَ. عٍ دّ وُيَ، مِشِ يَنقَقٍ رَقَ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 وٌن شَ عٍ دّ بَلَن. عٍ بَرَ دٍنبَيَ ندٍيٍ كَنَ، بَرِ مَ عٍ نَ عٍ شَرَنقٍ قٍيٍ نَن نَ نَشٍيٍ مُ دَشَ. عٍ نَ بِرِن نَبَمَ عٍ يّتّ شَ فٍينِ تِنشِنتَرٍيَ نَن مَ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نَمِحْنمّ ندٍ نَن يَتِ عَ قَلَ، «كِرّتِكَيٍ وُلٍ نُن عٍ قُرِ نَن تُن كٌلٌن. عٍ تُننَشْنْ، عٍ مَن حَاشُ عَلْ بْشِمَ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ندِ نَن يَتِ نَ عَ رَ. ﭑ نَ عَ قَلَقٍ نَ نَن مَ، عِ شَ وْيّن عٍ مَ عَ شْرْشْي رَ عَلَكٌ عٍ شَ دَنشَنِيَ عَ قِي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بَ يُوِقِ شَ كُيٍ تَالِيٍ دَنشُنقٍ. عٍ شَ بَ مِشِيٍ شَ يَامَرِيٍ دَنشُنقٍ نَشٍيٍ بَرَ مّي نْن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 بِرِن سّنِيّن سّنِيّنتْييٍ بّ، كْنْ سٍسٍ مُ سّنِيّن سّنِيّنتَرٍيٍ نُن دَنشَنِيَتَرٍيٍ تَن بّ. عٍ شَشِلِ نُن عٍ سٌندٌنيِ بِرِن بَرَ مَ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لَ كٌلٌنقٍ قَلَمَ عٍ دّ رَ، كْنْ عٍ شَ وَلِ عَ مَسٍنمَ عَ عٍ مُ عَ كٌلٌن قٍوٌ! عٍ شَ قٍقٍ مُ قَن. سّرِيّ مَتَندِيٍ نَن عٍ رَ، نَشٍيٍ مُ نْمَ وَلِ قَنيِ يٌ رَبَ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ن ثْلُ نَن يِ كِ، عَلَ شَ كٌنيِ نُن عَ شَ مِشِ سُفَندِشِ عِسَ شَ شّيرَ. ﭑ نَ وَلِقٍ عَلَكٌ عَلَ شَ حَمَ سُفَندِشِ شَ دَنشَنِيَ، عٍ مَن شَ نْندِ كٌلٌن نَشَن عٍ رَحّرّ مَ عَلَ شَ قٍ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 دَنشَنِيَ نُن يِ نْندِ عَ نِيَمَ نّ مِشِ شَ عَ شَشِلِ تِ عَلَ شَ كِسِ رَ. عَلَ، نَشَن شَ لَايِدِ مُ كَنَمَ، عَ تَن نَن يِ عَبَدَن كِسِ لَايِدِ وٌن بّ بٍينُن دُنِحَ شَ دَ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شَتِ تٌ كَمَلِ، عَ نَشَ عَ شَ شِبَارُ قَنيِ مَكّنّن كَوَندِ سَابُي رَ، نَشَن بَرَ تَشُ ﭑ نَ عَلَ وٌن نَكِسِمَ شَ يَامَ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رَ عِ تَن تِتٌ شّيبُ، نَشَن بَرَ قِندِ ﭑ مَ دِ يَتِ يَتِ رَ وٌن مَ دَنشَنِيَ كُي. بَبَ عَلَ نُن عَ شَ مِشِ سُفَندِشِ عِسَ، وٌن نَكِسِمَ شَ هِننّ نُن بْحّسَ قِ عِ مَ.تِتٌ شَ وَلِ كِرّتِ دَنشَنِيَتْي حَمَيٍ تَ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رَ عِ لُ كِرّتِ عَلَكٌ عِ شَ قٍيٍ يَءِلَن نَشٍيٍ يَءِلَن دَاشِ لُشِ نَ، عِ شَ مِشِيٍ سُفَندِ تَايٍ بِرِن كُي، عٍ شَ قِندِ نَ دَنشَنِيَتْي حَمَيٍ شَ كُنتِفِيٍ رَ. عَلْ ﭑ عِ يَمَرِ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نشَنِيَتْي حَمَ كُنتِفِ لَنمَ نّ عَ شَ قِندِ تِنشِنتْي رَ شِلِ قَنيِ نَ نَشَن شُن، فِنّ كٍرٍن كَنيِ، نَشَن شَ دِيٍ دَنشَنِيَشِ، مِشِيٍ مُ نَشٍيٍ كٌلٌن كَلَبَنتٍ شُرُتَرٍ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قٌ يِ شُنمَتِيٍ شَ قِندِ شّمّ تِنشِنشِيٍ نَن نَ بَرِ مَ عَلَ شَ وَلِ نَن تَشُشِ عٍ رَ. عٍ نَشَ قِندِ مِشِيٍ رَ نَشٍيٍ عٍ يّتّ عِفبٌمَ، نَشٍيٍ بْحّ تٍمَ مَقُرٍن، نَشٍيٍ سِيسِمَ، نَشٍيٍ مَوٌلٍن، نَشٍيٍ بِرَشِ فٍينِ تِنشِنتَرٍ قْشْ رَ.]]></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2026-08-15T13:56:51Z</dcterms:created>
  <dcterms:modified xsi:type="dcterms:W3CDTF">2026-08-15T13:56:51Z</dcterms:modified>
  <dc:title>Bible.com.au: تِتٌ 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