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وكِ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نيَ فِنّمَ نَ مُشُ يِ رَ،عَ مُ مْشِ سِندٍن، عَ شِحّيٍ شُرُن.مُشُ قَمَ مُنسٍ رَبَدٍ عَ بّمِشِ نَ عَ قٍن تّمُي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لُشِ عَلْ تّتّ نَشَن بَلَنشِ،مُشُ عَ يّنسّمَ نّ فبٍتِ رَ،كْنْ شَ عَ لُشِ عَلْ نَادّ نَشَن نَبِشِ،مُشُ عَ بَلَنمَ نّ.»فِنّ شَ مَسٍنيِ شّمّ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تَن لُشِ نّ عَلْ تّتّ نَشَن مُ رَبِمَ،ﭑ شِحّيٍ قِندِشِ يِرٍ مَكَنتَشِيٍ نَن نَ.نَ كُي ﭑ بَرَ قِندِ ﭑ شَنُنتٍنيِ شَ بْحّسَ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نِ سَنسِ بِلِ يِرٍ نُ نَ سُلٍمَنِ يِ رَ بَلِ هَمٌن.عَ نَشَ عَ تَشُ عَ شَ وَلِكّيٍ رَ،نَشٍيٍ نُ لَنمَ عٍ شَ فبٍتِ كْبِرِ كٌلٍ وُلُ قِ نَ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ن نَن ﭑ مَ وّنِ بِلِيٍ يِرٍ مَكَنتَمَ.عِ بَرَ فبٍتِ كٌلٍ وُلُ سْتْ،عِ شَ وَلِكّيٍ بَرَ فبٍتِ كٌلٍ كّمّ قِرِن سْتْ.»شّمّ شَ مَسٍنيِ فِنّ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ن نَشَن نَ سَنسِ يِرٍ،عِ بٌورٍيٍ وَ مَ عِ شُي رَ مّقٍ،كْنْ ﭑ تَن نَن نَ رَ مّمَ.»فِنّ شَ مَسٍنيِ شّمّ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شَنُنتٍنيِ،عِ شَ عِ فِ عَلْ شٍلِ،عِ شَ عِ فِ عَلْ تْوكّ تٍقٍ رَ فٍيَيٍ قَرِ،سُرَيِ حْشُنمّ نَ دّن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نُنتٍيَ سّنبّ فبٌفِنّ شَ مَسٍنيِ شّمّ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عِ قِندِشِ ﭑ تَارَ شّمّمَ نَن نَ نُ،ﭑ نفَ شِحّ قِشِ نَشَن مَ،ﭑ نُ نْمَ عِ مَسُنبُدٍ مِشِ يَ شْرِ ﭑ مُ يَافِمَ نَ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نْمَ عِ شَنِندٍ ﭑ نفَ يِرٍ،عِ شَ قِندِ ﭑ كَرَ مْشْ رَ،ﭑ قَ وّنِ قَنيِ نُن مَنفٌي يٍ سٌ عِ يِ رَ.»فِنّ شَ مَسٍنيِ فِنّدِ مّ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شُنيِ نَ ﭑ شَنُنتٍنيِ بّلّشّ،عَ نَ ﭑ مَقُرُكُقٍ عَ يِرٍقَ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رِ سَلَمُ فِنّدِ مّيٍ، ﭑ بَرَ وٌ مَيَندِ،وٌ نَشَ شَنُنتٍيَ رَشُنُ، وٌ نَشَ عَ رَكٍلِ،بٍينُ عَ وَ مَ عَ شْن مَ تّمُي نَشّ.»فِنّدِ مّيٍ شَ مَسٍنيِ فِنّ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دٍ نَ يِ فِنّ رَ نَشَن كٍلِشِ فبٍنفبٍرٍن يِرٍ،عَ عَ شَنُنتٍنيِ بّلّشّ سُشُشِ؟»فِنّ شَ مَسٍنيِ شّمّ بّ«ﭑ بَرَ عِ رَشُنُ مَنفٌي بِلِ بُن مَ،عِ نفَ تْورْشِ عِ بَرِدٍ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شَ قِندِ عِ كٍرٍن فبٍ رَ،عَلْ عِ شَ تْنشُمَ نَشَن فبَكُشِ عِ كْن مَ،شَ نَ مُ عَ رَ نَشَن نَسٌشِ عِ بّلّشّسٌلٍ رَ،بَرِ مَ شَنُنتٍيَ سّنبّ فبٌ دَنفِقٍ قَشّ رَ.ﭑ وَ مَ عِ شْن ﭑ يّتّ بّ،عَلْ عَلِفِيَمَ وَ مَ مِشِيٍ شْن مَ كِ نَشّ.شَنُنتٍيَ سّنبّ فبٌ عَلْ تّ،عَلَتَلَ نَشَن نَدّشّشِ، عَ مُ شُبٍن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ا يٍ مُ نْمَ شَنُنتٍيَ رَشُبٍندٍ،شُرٍ يٍ مُ نْمَ عَ بَدٍ.مِشِ نَشَن وَ مَ عَ هَرِفٍ بِرِن مَسَرَقٍ شَنُنتٍيَ رَ،مِشِ نَ كَنيِ مَيٍلٍمَ نّ.»فِنّ تَارَ شّمّمَيٍ شَ مَسٍنيِ]]></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2026-06-15T07:58:01Z</dcterms:created>
  <dcterms:modified xsi:type="dcterms:W3CDTF">2026-06-15T07:58:01Z</dcterms:modified>
  <dc:title>Bible.com.au: سُوكِ 8:1-14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