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وكِ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كُيَ عَلْ تُفِ بِلِ،عِ شِحّ مِسَالِشِ نَشَن بٌفِ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عَ قَلَ ﭑ يّتّ بّ،‹ﭑ شَ تٍ نَ تُفِ كْن نَ،ﭑ شَ نَ بٌفِ سُشُ.›عِ شِحّ مِسَالِشِ وّنِ بِلِ بٌفِ نَن نَ،عِ دّ شِرِ حْشُن عَلْ مَنفٌ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دّ رَقَن ﭑ مَ دَنفِقٍ وّنِ رَ.»فِنّ شَ مَسٍنيِ شّمّ بّ«عِيٌ، عَ مَنِيَشِ وّنِ نَن نَ،نَشَن قِندِشِ ﭑ شَنُنتٍنيِ فبٍ رَ،وٌن قِرِن نَشَن مِن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بَرَ قِندِ ﭑ شَنُنتٍنيِ فبٍ رَ،عَ شْلِ نَ ﭑ تَن نَ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شَنُنتٍنيِ، وٌن شَ مِنِ دَاشَ،وٌن شَ كْي رَدَنفِ تَا شُنشُرِيٍ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كُرُنمَ نّ سِفَقٍ رَ وّنِ بٌفِ بِلِ مَتٌدٍ،وٌن شَ عَ تٌ شَ عٍ قُفَشِ،وٌن شَ عَ مَتٌ شَ مَنفٌي قَن قُفٍ بَرَ مِنِ.مّننِ ﭑ ﭑ مَ شَنُنتٍيَ مَسٍنمَ نّ عِ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نُنتٍيَ حْشُن عَلْ سَنسِ بٌفِ.ﭑ نَ قٍ قَنيِ قٌرِ نُن عَ نّينّ رَفَتَشِ عِ تَن نَن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نّ نُن شّمّ شَ شَنُنتٍيَفِنّدِ مّيٍ شَ مَسٍنيِ فِنّ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لَمِكَ، عِ شَ فبِلٍن، عِ شَ فبِلٍن،عَلَكٌ مُشُ شَ عِ مَتٌ.»شّمّ شَ مَسٍنيِ فِنّيٍ بّ«مُنقٍ رَ وٌ سُلَمِكَ مَتٌمَعَ قَرٍ بٌرٌنقٍ كِ نَشّ حَمَ يَ مَ؟»شّمّ شَ مَسٍنيِ فِنّ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شَ دِ، عِ سَنيِ تٌقَن سَنكِرِ كُي.عِ تَفِ بِلِنيِ رَيَبُ عَلْ شُنمَسٍ مِشِ نَشَن يَءِلَ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رِ دِفِلِن، عَ رَقٍشِ قٍ قَنيِ رَ،عِ تَفِ لُشِ عَلْ مّنفِ مَلَنشِ،عَ رَبِلِنشِ سَنسِ قُفٍ تٌقَنيِ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حّ قِرِنيِ لُشِ عَلْ شٍلِ شَ فُلِ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كْنيِ قِلِنشِ،عَ لُشِ عَلْ يِرٍ مَكَنتَشِ عِتٍشِ،نَشَن يَءِلَنشِ سِلِ حِنيِ رَ.عِ يَيٍ لُشِ عَلْ يٍ رَفَتَدٍيٍ شّسِبْن،بَتِ رَبِمِ نَادّ سّيتِ مَ.عِ حْي لُشِ عَلْ لِبَن شَ يِرٍ مَكَنتَشِ،نَشَن يَ رَقِندِشِ دَ مَسِ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نيِ لُشِ عَلْ كَرٍ مٍلٍ فٍيَ،عِ شُنسّشّ لُشِ عَلْ دُفِ فبٍيلِ.مَنفّ مُ نْمَ عَ يَ بَدٍ نَشَ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شَنُنتٍنيِ، عِ تٌقَن،ﭑ شَنُنتٍنيِ قَنيِ، عِ رَقَن ﭑ مَ.]]></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2026-06-10T17:28:13Z</dcterms:created>
  <dcterms:modified xsi:type="dcterms:W3CDTF">2026-06-10T17:28:13Z</dcterms:modified>
  <dc:title>Bible.com.au: سُوكِ 7:1-14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