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وكِ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 فِنّ تٌنفٌ سٍننِ نْمَ لُدٍ نَا،مَنفّ شَ كٌنيِ فِنّ تٌنفٌ سٌلٌمَسَشَن قَن لُ نَا،عَ نُن عَ شَ فِنّدِ مّ تٌقَنيِ فبٍفبٍ نَشَن كْنتِ مُ كٌلٌ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فِنّ كٍرٍن ثٍتِ نَن ﭑ يِ نَشَن دَنفِ عٍ بِرِن نَ.عَ كٍرٍن نَن نَ عَ نفَ بّ،نَشَن نَقَنشِ عَ مَ دَنفِقٍ عٍ بِرِن نَ.فِنّدِ مّيٍ، مَنفّ فِنّيٍ، نُن مَنفّ شَ فِنّيٍ،عٍ بِرِن عَ مَتْشْمَ يِ وْيّ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دٍ نَ يِ فِنّ رَ،نَشَن يَنبَمَ عَلْ سُبَشّ نَءِيَلَنيِ،نَشَن تٌقَن عَلْ كِكٍ،نَشَن قَتٍ يَنبَمَ عَلْ سٌفٍ،نَشَن مَمِرِن عَلْ تُنبُي فَالِ؟›»فِنّ شَ مَسٍنيِ عَ شَ قُتِ شَ 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وَ مَ فٌرٌقٍ سَنسِ يِرٍ،عَلَكٌ ﭑ شَ سَنسِ نّينّ تٌ فُلُنبَ كُي،عَلَكٌ ﭑ شَ عَ كٌلٌن شَ وّنِ بِلِ بَرَ بٌفِ،شَ مَنفٌي بَرَ قُ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نُ عَ كٌلٌنشَ ﭑ يّتّ قَمَ تٍدٍ ﭑ مَ حَمَ شَ مَنفّ رَفِسٍ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نّ شَ تٌقَنيِفِنّدِ مّيٍ شَ مَسٍنيِ فِنّ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فِنّ تٌقَنيِ قِسَمَنتٍ،عِ شَنُنتٍنيِ سِفَشِ مِندٍن؟عَ سِفَ مِندٍن مَبِرِ عَلَكٌ وٌن بِرِن شَ عَ قٍن؟»فِنّ شَ مَسٍنيِ فِنّدِ مّيٍ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شَنُنتٍنيِ بَرَ سِفَ عَ شَ سَنسِ يِرٍ،سٍ شِرِ قَنيِ نَ دّننَشّ،عَلَكٌ عَ شَ عَ مَحّرّ،عَ شَ سَنسِ قُفٍ تٌقَنيِ ندٍ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قِندِشِ ﭑ شَنُنتٍنيِ فبٍ نَن نَ،عَ قَن قِندِشِ ﭑ فبٍ نَن نَ.عَ لُمَ عَ مَحّرّ رَ سَنسِ قُفٍ تٌقَنيِيٍ يَ مَ.»شّمّ شَ مَسٍنيِ فِنّ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دّ قَن بٌورٍ، عِ تٌقَن عَلْ تِرِ سَ،عِ رَيَبُ عَلْ دَرِ سَلَمُ،عِ سّنبّ فبٌ عَلْ عِسِرَيِلَ شَ سْورِ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يَ تِ ﭑ نَ،شَ نَ مُ عَ رَ ﭑ شَشِلِ عِقُمَ نّ.عِ شُنسّشّيٍ فبٌ.عٍ لُشِ نّ عَلْ سِ فْورّ نَشَن فٌرٌ مَ فَلَدِ فٍيَ قَ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حِنيِ قِيشّ عَلْ يّشّي فْورّ نَشَن شَبٍ مَشَبَشِ،عٍ كٍلِشِ نَشٍيٍ مَشَدٍ.عِ حِنيِ كٍرٍن مُ بَشِ،عٍ بِرِن دّحّ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رّ تٌقَن عَلْ مَنفٌي نَشَن عِشَبَشِ عَ تَفِ.عٍ نْشُنشِ عِ شَ مَقٍلٍنيِ بُن مَ.]]></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2026-06-15T08:24:51Z</dcterms:created>
  <dcterms:modified xsi:type="dcterms:W3CDTF">2026-06-15T08:24:51Z</dcterms:modified>
  <dc:title>Bible.com.au: سُوكِ 6:1-12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