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ُوكِ 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دَرِ سَلَمُ فِنّدِ مّيٍ،ﭑ بَرَ وٌ مَيَندِ،شَ وٌ بَرَ ﭑ شَنُنتٍنيِ تٌ،وٌ شَ عَ قَلَ عَ بّ عَ شْلِ بَرَ ﭑ سُشُ شَنُنتٍيَ شَ قٍ رَ.»فِنّدِ مّيٍ شَ مَسٍنيِ فِنّ بّ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فِنّ تٌقَنيِ قِسَمَنتٍ،عِ شَنُنتٍنيِ قَن عَ بِرِن بّ؟عِ بَرَ مُشُ مَيَندِبَرِ مَ عَ قَن عَ بِرِن بّ؟»فِنّ شَ مَسٍنيِ فِنّدِ مّيٍ بّ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شَنُنتٍنيِ كِرِ قِيشّ، عَ رَفبٍيلِ.عَ كٌلٌن حْشُن نَ شّمّ وُلُ قُ يَ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ُنيِ لُشِ نّ عَلْ شّيمَ قَنيِ،عَ شُنسّشّ عِقْورْشِ عَلْ شَشَ قْورّ شَبٍ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يَيٍ رَيَبُ عَلْ فَنبّ نَشٍيٍ تِشِ شُرٍ دّ رَ،عٍ قِيشّ عَلْ شِحّ، عٍ يَنبَمَ عَلْ دِيَمَن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ّرّيٍ لُشِ نّ عَلْ لَبُندّ يَءِلَندٍ،عَ دّ كِرِ مَنِيَشِ سَنسِ قُفٍ تٌقَنيِ نَن نَ،عَ شِرِ حْشُن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ّلّشّ تٌقَن عَلْ بّلّشّسٌلٍرَ سٌي شّيمَ دَاشِ،دِيَمَن نَ نَشَن مَ.عَ قَتٍ لُشِ نّ عَلْ سِلِ حِنيِ قِيشّ،فّمّ تٌقَنيِ مْولِ ندٍ، يٍيٍ مَسٌشِ نَشَن 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سَنيِ سّنبّ فبٌ عَلْ قَنيٍ قِيشّ،نَشَن تِشِ شّيمَ قَرِ.عَ تٌقَن عَلْ لِبَن،عَ عِتٍ عَلْ سّدِرِ وُرِ بِلِيٍ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دّ عِحْشُن، عَ شَ قٍ بِرِن قَن.دَرِ سَلَمُ فِنّدِ مّيٍ، ﭑ شَنُنتٍنيِ نَ نَ كِ نّ،ﭑ دّ قَن بٌورٍ نَن عَ رَ.»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ّمّ شَ تٌقَنيِشّمّ شَ مَسٍنيِ فِنّ بّ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شَنُنتٍنيِ، ﭑ بَرَ سٌ ﭑ مَ سَنسِ يِرٍ.ﭑ شُنيَ، ﭑ بَرَ ﭑ مَ سُرَيِ مَلَن،ﭑ بَرَ كُمِ دٌن،ﭑ بَرَ وّنِ نُن شِحّ مِن.ﭑ بَرَ عَ قَلَ ﭑ بٌورٍيٍ بّ عٍ قَن شَ عٍ مِن،عٍ شَ شَنُنتٍيَ كٌلٌن.»فِنّ شَ مَسٍنيِ شّمّ شَ قٍ رَ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نُ نَ شِقٍ، كْنْ ﭑ بْحّ مُ شِشِ،عَ ﭑ شَنُنتٍنيِ شُي مّشِ،نَشَن نُ بَرَ نَادّ كْنكْن.»شّمّ شَ مَسٍنيِ فِنّ بّ«ﭑ مَافِنّ، ﭑ دْشْفِنّ، نَادّ رَبِ ﭑ بّ.ﭑ مَ تْوكّ فِنّ، نَشَن شَ تٌقَنيِ مَنِيّ مُ نَ.شِنِ بَرَ ﭑ شُنيِ شِنبٍلِ،عَ بَرَ ﭑ شُنسّشّ بُندَ.»فِنّ شَ مَسٍنيِ شّمّ بّ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حَن نُ بَرَ ﭑ مَ دُفِ بَ،قٌ ﭑ مَن شَ عَ رَفٌرٌ ﭑ مَ؟ﭑ حَن نُ بَرَ ﭑ سَنيِ مَشَ،قٌ ﭑ مَن شَ تِ بْشِ مَ؟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َنُنتٍنيِ نَشَ عَ بّلّشّ رَ سٌ نَادّ لٌنفٌرِ رَ،عَلَكٌ عَ شَ عَ رَبِ.ﭑ بْحّ نَشَ سّيوَ عَ شَ قٍ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شَ كٍلِ عَلَكٌ ﭑ شَ نَادّ رَبِ ﭑ شَنُنتٍنيِ بّ.لَبُندّ نُ نَ ﭑ بّلّشّ مَ،تُرٍ نُ نَ ﭑ بّلّشّسٌلٍيٍ مَ.نَ بِرِن نَشَ لُ نَادّ رَبِ سٍ 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شَ نَادّ رَبِ ﭑ شَنُنتٍنيِ بّ،كْنْ عَ حَن نُ بَرَ سِفَ.ﭑ بْحّ نَشَ سُننُن.ﭑ نَشَ عَ قٍن، كْنْ ﭑ مُ عَ تٌشِ.ﭑ نَشَ عَ شِلِ، كْنْ عَ مُ ﭑ مَ شِلِ رَتِنش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َا كَنتَمَيٍ تٌ ﭑ تٌ،عٍ نَشَ ﭑ سُشُ، عٍ ﭑ بْنبْ،عٍ ﭑ مَ شِنبٍلِ دُفِ مُحَ.»فِنّ شَ مَسٍنيِ فِنّدِ مّيٍ بّ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2026-06-13T21:25:04Z</dcterms:created>
  <dcterms:modified xsi:type="dcterms:W3CDTF">2026-06-13T21:25:04Z</dcterms:modified>
  <dc:title>Bible.com.au: سُوكِ 5:1-16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