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1847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ُوكِ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فِنّ، وٌن شَ كٍلِ لِبَن،وٌن شَ كٍلِ لِبَن عَمَنَ فٍيَ قَرِ،سٍنِرِ نُن شٍرِ مٌن فٍيَيٍ قَرِ،يّتّيٍ نُن بَرَتّيٍ نَ دّننَش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فِنّ، عِ ﭑ سٌندٌنيِ رَ سّيوَ مَ.ﭑ شُنيَ، عِ نَ عِ يَ تِ ﭑ نَ، ﭑ بْحّ حّلّشِنمَ نّ.عِ شَ كْنمَفٌرٍ تٌقٍ رَقَن ﭑ 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فِنّ، عِ شَ شَنُنتٍيَ حْشُن ﭑ بّ،دَنفِقٍ وّنِ رَ.عَ شِرِ قَن دَنفِقٍ لَبُندّ رَ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مَ فِنّ، عِ دّ كِرِ حْشُن كُمِ بّ،عِ نّنيِ حْشُن دَنفِ كُمِ نُن شِحّ رَ.عِ شَ دُفِ شِرِ لُشِ نّ عَلْ لِبَن شِرِ قَنيِ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مَ فِنّ، عِ قِندِشِ ﭑ فبٍ نَن نَ،عَلْ سَنسِ يِرٍ تّتّ رَبِلِنشِ نَشَن نَ.ﭑ شُنيَ، عِ لُشِ نّ عَلْ ﭑ مَ كْلْنيِ،نَشَن بَلَنشِ، مِشِ فبّتّ مُ نْمَ يٍ بَدٍ نَا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قَن عَلْ سَنسِ يِرٍ سَنسِ مْولِ بِرِن نَ دّننَشّ،عَلْ مَنفٌي، لَالِ، سَنسِ شِرِ قَنيِ،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َنسِ قُفٍ نٍرٍقُنيِ،وُرِ بِلِ نَشَن قُحِ حْشُن،وُرِ بِلِ نَشَن شِرِ قَن،سُرَيِ مْولِ بِرِن كٍلِشِ نَشٍيٍ مَ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لُشِ نّ عَلْ يٍ نَشَن مِنِمَ بْشِ مَ،نَشَن عَ نِيَمَ لِبَن سَنسِ بِرِن شَ قَن.»فِنّ شَ مَسٍنيِ شّمّ بّ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قٌيٍ قَنيِ شَ قَ كٍلِقٍ كْولَ مَ،كٍلِقٍ يِرٍ قَنيِ مَ،عَلَكٌ ﭑ مَ سَنسِ شِرِ شَ تٍ.ﭑ شَنُنتٍنيِ شَ قَ ﭑ يِرٍ،عَ شَ سَنسِ بٌفِ قَنيِ دٌن نَشٍيٍ قِندِشِ عَ فبٍ رَ.»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مَنِيَشِ سَنسِ يِرٍ نَن نَشّمّ شَ مَسٍنيِ فِنّ بّ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شَنُنتٍنيِ، عِ تٌقَن، عِ تٌقَن.عِ يَيٍ رَيَبُ عَلْ فَنبّ،عٍ نْشُنشِ مَقٍلٍنيِ كُي.عِ شُنسّشّ فبٌ.عٍ لُشِ نّ عَلْ سِ فْورّ نَشَن فٌرٌ مَ فَلَدِ فٍيَ قَرِ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حِنيِ قِيشّ عَلْ يّشّي فْورّ نَشَن شَبٍ مَشَبَشِ،عٍ كٍلِشِ مَشَدٍ.عِ حِنيِ كٍرٍن مُ بَشِ،عٍ بِرِن نَ عٍ بٌورٍ سّيتِ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دّ تٌقَن،عِ دّ كِرِ لُشِ نّ عَلْ لُوتِ فبٍيلِ.عِ شّرّ تٌقَن عَلْ مَنفٌي نَشَن عِشَبَشِ عَ تَفِ.عٍ مَكٌتٌشِ عِ شَ مَقٍلٍنيِ كُي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كْنيِ قِلِنشِ،عَ لُشِ عَلْ دَوُدَ شَ يِرٍ مَكَنتَشِ عِتٍشِ.عِ شَ كْنمَفٌرٍ مَنِيَشِ سْورِيٍ شَ مَكَنتَسٍيٍ نَن نَ،نَشٍيٍ فبَكُشِ سْورِ بَنشِ كَنكٍ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ِحّ قِرِنيِ لُشِ نّ عَلْ بٌلٍ شَ فُلِيٍ،نَشٍيٍ عٍ دّ مَدٌنمَ سَنسِيٍ تٌقَنيِ تَفِ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ٌفٍ نَ فٌرٌ، كْي نَشَ سٌ،ﭑ تٍمَ نّ لَبُندّ نُن سُرَيِ نَ دّننَش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نُنتٍنيِ، عِ تٌقَن،سٍسٍ مُ لُشِ عِ شَ تٌقَنيِ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2026-07-04T12:34:54Z</dcterms:created>
  <dcterms:modified xsi:type="dcterms:W3CDTF">2026-07-04T12:34:54Z</dcterms:modified>
  <dc:title>Bible.com.au: سُوكِ 4:1-16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