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وكِ 3: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نتِدّفّمَ نَ عٍ بِرِن يِ رَ،عٍ قَتَ فٍرٍ رَ، عٍ قَتَ مِشِ مَكَنتَدٍ كْ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فّ سُلٍمَنِ رَفِسٍ نَ عَ رَ،عَ يَءِلَنشِ وُرِ قَنيِ رَ نَشَن كٍلِشِ لِبَ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رَشُنمَشِ شّيمَ، فبٍتِ، نُن دُفِ فبٍيلِ رَ.دَرِ سَلَمُ فِنّيٍ نُ بَرَ دُفِ دّفّ سُلٍمَنِ رَفِسٍ رَشُنمَقٍ رَ،مَنفّ شَ مَرَقَنيِ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يٌن فِنّدِ مّيٍ، وٌ شَ مَنفّ سُلٍمَنِ مَتٌ،مَنفّ تْنشُمَ نَ عَ شُن مَ،عَ نفَ نَشَن سٌشِ عَ يِ رَ عَ شَ قُتِ شِرِ لْشْي.نَ لْشْي عَ نُ سّيوَشِ كِ قَ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نّ عَ شَنُنتٍنيِ قٍنقٍفِنّ شَ مَسٍنيِ شّمّ شَ قٍ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ي رَ ﭑ بَرَ ﭑ شَنُنتٍنيِ قٍن ﭑ مَ سَدٍ مَ،كْنْ ﭑ مُ عَ تٌ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 كٍلِ، ﭑ نَشَ مِنِ تَا كُي،ﭑ شَ ﭑ شَنُنتٍنيِ تٌ، كْنْ ﭑ مُ عَ تٌ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تٌ تَا كَنتَمَيٍ لِ، ﭑ نَشَ عٍ مَشْرِن،‹وٌ بَرَ ﭑ شَنُنتٍنيِ 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تٌ دَنفِ عٍ رَ،ﭑ نَشَ ﭑ شَنُنتٍنيِ لِ يِرٍ ندٍ،ﭑ نَشَ عَ سُشُ، ﭑ مُ عَ لُ،ﭑ نَشَ عَ شَنِن ﭑ نفَ شْنيِ،عَ شَ كٌنكٌي كُي ﭑ بَرِشِ دّننَشّ.»فِنّ شَ مَسٍنيِ فِنّدِ مّ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رِ سَلَمُ فِنّدِ مّيٍ، ﭑ بَرَ وٌ مَيَندِ،تْوكّ نُن شٍلِ شِلِ رَ نَشٍيٍ نَ وُلَ عِ،وٌ نَشَ شَنُنتٍيَ رَشُنُ، وٌ نَشَ عَ رَكٍلِ،بٍينُ عَ وَ مَ عَ شْن مَ تّمُي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دٍ نَ قَقٍ كٍلِقٍ فبٍنفبٍرٍن يِرٍ؟عَ نَ شُبٍ رَتٍقٍ عَلْ تُورِ.نَ تُورِ لُشِ نّ عَلْ سُرَيِ تُورِ نَشَن شِرِ قَ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لٍمَنِ رَفِسٍ نَ عَ رَ،عِسِرَيِلَ شَ سْورِ فبَنفبَلَنيِ تٌنفٌ سٍننِ نَ عَ مَتِقٍ،]]></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2026-08-15T13:58:54Z</dcterms:created>
  <dcterms:modified xsi:type="dcterms:W3CDTF">2026-08-15T13:58:54Z</dcterms:modified>
  <dc:title>Bible.com.au: سُوكِ 3:1-11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