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وكِ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نُنتٍنيِيٍ شَ تٌقَنيِفِنّ شَ مَسٍنيِ شّ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لُمَ نّ عَلْ سَنسِ قُفٍ تٌقَنيِ،نَشَن مْولِ تٌمَ سَرْن فُلُنبَ يِرٍ.»شّمّ شَ مَسٍنيِ فِ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ن لُشِ نّ عَلْ سَنسِ قُفٍ تٌقَنيِ تُنبٍيٍ يَ مَ.عِ تٌقَن فِنّدِ مّيٍ بِرِن بّ.»فِنّ شَ مَسٍنيِ عَ شَ شّمّ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شَنُنتٍنيِ لُشِ نّ عَلْ مَنفٌي بِلِ وٌندِ كُي.عَ قَن سّفّتَلَيٍ بِرِن بّ.ﭑ بَرَ وَ لُقٍ عَ شَ نِينِ بُن مَ،عَ شَ قٍ رَقَن ﭑ مَ عَلْ مَنفٌي رَقَنمَ مِشِ مَ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 ﭑ شَنِن عَ شْنيِ،عَ شَ شَنُنتٍيَ بَرَ قِندِ حّلّشِنيِ رَ ﭑ بّ.»فِنّ شَ مَسٍنيِ عَ شَ شّمّ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سٍ حْشُنمّ سٌ ﭑ يِ، ﭑ كِ مَنفٌي،بَرِ مَ شَنُنتٍيَ نَشَن نَ ﭑ بْحّ كُي،عَ بَرَ ﭑ سّنبّ بَ ﭑ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شُنيِ نَ ﭑ شَنُنتٍنيِ بّلّشّ،عَ نَ ﭑ مَقُرُكُقٍ عَ يِرٍقَنيِ رَ.»فِنّ شَ مَسٍنيِ فِنّدِ مّ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رِ سَلَمُ فِنّدِ مّيٍ، ﭑ بَرَ وٌ مَيَندِ،تْوكّ نُن شٍلِ شِلِ رَ نَشٍيٍ نَ وُلَ عِ،وٌ نَشَ شَنُنتٍيَ رَشُنُ، وٌ نَشَ عَ رَكٍلِ،بٍينُ عَ وَ مَ عَ شْن مَ تّمُي نَشّ.»فِنّ شَ مَسٍنيِ عَ شَ شّمّ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شَنُنتٍنيِ شُي نَ عَ رَ،عَ نَ قَقٍ عَ فِ رَ فٍيَ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فِمَ عَلْ تْوكّ، عَ تُفَنمَ عَلْ شٍلِ.عَ نَ بٍ وٌن مَ تّتّ شَنبِ رَ،عَ نَ بٍ مَتٌقٍ وُندّ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قَلَ ﭑ بّ،‹ﭑ شَنُنتٍنيِ تٌقَنيِ، كٍلِ، عِ شَ 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حّمّ تّمُي بَرَ دَنفِ،تُنّ مُ بِرَ مَ سْ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نسِ نَ بٌفِقٍ دَاشَ،حّلّشِن وَشَتِ بَرَ عَ لِ،شْنِيٍ نَ عٍ شُي رَ مِنِقٍ وٌن مَ بْ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رّ بِلِ نَ بٌفِقٍ،وّنِ بِلِ نَ قُفَقٍ، عَ شِرِ قَن.ﭑ شَنُنتٍنيِ، كٍلِ، عِ شَ 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فِنّ، عِ نَشَ عِ نْشُنعَلْ فَنبّ عَ نْشُنمَ فّمّيٍ لٌنفٌرِ رَ كِ نَشّ.مِنِ، ﭑ وَ مَ عِ شُي حْشُنمّ مّقٍ،ﭑ وَ مَ عِ يَتَفِ تٌقَنيِ تٌقٍ.›»شّمّ شَ مَسٍنيِ عَ شَ مِشِيٍ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لُمَسٍيٍ سُشُ،نَشٍيٍ وَ مَ مُشُ شَ وّنِ بِلِ قُفَشِيٍ كَنَقٍ.»فِنّ شَ مَسٍنيِ شّمّ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شَنُنتٍنيِ قِندِشِ ﭑ فبٍ نَن نَ،ﭑ قَن قِندِشِ عَ فبٍ نَن نَ.عَ عَ شَ شُرُ سٍيٍ دّ مَدٌنمَ سَنسِ قُفَشِيٍ 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شَنُنتٍنيِ، بٍينُ كُيٍ شَ عِبَ،عِ شَ فبِلٍن، عِ شَ عِ فِ عَلْ تْوكّ،عِ شَ عِ فِ فٍيَيٍ قَرِ عَلْ شٍ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سُوكِ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