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شَنُشِ شَ حّلّشِ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سُلٍمَنِ شَ سُوكِ قِسَمَنتٍ نَن يَ؛فِنّ شَ مَسٍنيِ عَ شَنُنتٍن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ﭑ مَسُنبُ.عِ شَ شَنُنتٍيَ حْشُن وّ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رِ حْشُنمّ لُشِ نّ عَلْ لَبُندّ،نَشَن شِرِ قَنيِ مِنِمَ.نَ نَن عَ رَ عِ رَقَن فِنّدِ مّ بِرِ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ﭑ تٌنفٌ، وٌن شَ سِفَ.مَنفّ شَ ﭑ شَنِن عَ شْنيِ.فِنّدِ مّيٍ شَ مَسٍنيِ فِنّ بّعِ شَ قٍ نَ عَ نِيَمَ وٌن شَ لُ سّيوّ كُي.عِ شَ شَنُنتٍيَ حْشُن وّنِ بّ.نْندِ نَ مِشِ بّ عِ رَقَنشِ نَشَن مَ.»فِنّ شَ مَسٍنيِ فِنّدِ مّ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رِ سَلَمُ فِنّدِ مّيٍ، ﭑ كِرِ قْورْ،كْنْ ﭑ تٌقَن عَلْ كٍدَرِ شَ كِرِ بَنشِيٍ،عَلْ دُفِ نَشٍيٍ فبَكُشِ عَننَبِ سُلٍمَنِ شْ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ﭑ كِرِ قْورْشِ مَتٌ،سٌفٍ نَن ﭑ قْورْشِ.ﭑ نفَ شَ دِ شّمّيٍ نُ شْنْشِ ﭑ مَ،عٍ نُ ﭑ شّيمَ عٍ شَ وّنِ بِلِيٍ رَوَلِدٍ.ﭑ مُ نْ ﭑ حّنفِ سَدٍ ﭑ فبٍ شْن مَ.»فِنّ شَ مَسٍنيِ عَ شَنُنتٍن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شَنُنتٍنيِ، عِ شَ عَ قَلَ ﭑ بّعِ شُرُ سٍيٍ دّ مَدٌنمَ دّننَشّ،عَلَكٌ ﭑ نَشَ لُ عِ قٍن نَ مَلَبُي تّمُيعِ بٌورٍيٍ شَ شُرُ سٍ فْورّيٍ يَ مَ.»شّمّ شَ مَسٍنيِ فِ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نّ تٌقَنيِ قِسَمَنتٍ،شَ عِ مُ نَ يِرٍ كٌلٌن،عِ شَ ﭑ مَ يّشّييٍ قْشِ قٍن،عِ شَ عِ فبٍيٍ دّ مَدٌن ﭑ مَ فْورّ لٌنفٌرِ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نُنتٍنيِ،عِ تٌقَن عَلْ مِسِرَ مَنفّ شَ سٌي،نَشَن عَ رَفِسٍ بّندُ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تُلِرَ سٌييٍ بَرَ عِ شّرّيٍ رَتٌقَن،عِ كْنيِ رَيَبُ كْنمَ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شَ مَرَتٌقَن سٍ فبّتّيٍ قٍن،نَشٍيٍ يَءِلَنشِ شّيمَ نُن فبٍتِ رَ.»فِنّ شَ مَسٍنيِ عَ شَ شّمّ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لَبُندّ شِرِ نُ مّمَ،مَنفّ شَ شُلُنيِ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شَنُنتٍنيِ مَنِيَشِ سٍ سَسٍ نَن نَ،نَشَن فبَكُشِ ﭑ شِحّيٍ تَفِ،سٍ شِرِ قَنيِ سَشِ عَ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رِ لُشِ نّ عَلْ سَنسِ قُفٍ شِرِ،نَشٍيٍ كٍلِشِ وّنِ بِلِيٍ يَ مَ عٍن فٍدِ بْشِ مَ.»شّمّ شَ مَسٍنيِ فِنّ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شَنُنتٍنيِ، عِ تٌقَن، عِ تٌقَن.عِ يَيٍ رَيَبُ عَلْ فَنبّ.»فِنّ شَ مَسٍنيِ شّمّ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شَنُنتٍنيِ، عِ تٌقَن، عِ تٌقَن.وٌن نَ دّننَشّ،حٌوفٍ قَنيِ بَرَ قِندِ وٌن مَ سَ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دِرِ وُرِ سَلٌنيِيٍ بَرَ قِندِ وٌن مَ بَنشِ شُنيِ رَ،سِثِرّ وُرِ بَرَ قِندِ وٌن مَ بَنشِ كَنكٍ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2026-10-14T16:13:55Z</dcterms:created>
  <dcterms:modified xsi:type="dcterms:W3CDTF">2026-10-14T16:13:55Z</dcterms:modified>
  <dc:title>Bible.com.au: سُوكِ 1:1-17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