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تِ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نَ شَبِلّ رَتَنفَمَ تٌ عَ قَلَ بٌو سُ بّ، «عِ شَ نَ بْشِ شُن سَرَ عِ يّتّ بّ،» عَ نَشَ عَ شَ سَنكِرِ بَ، عَ عَ سٌ بٌو سُ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بٌو سُ نَشَ عَ مَسٍن تَا كُنتِفِيٍ نُن حَمَ بّ، «وٌ بَرَ قِندِ سٍيدٍيٍ رَ تٌ. عٍلِمٍلٍكِ، كِلْن، نُن مَشَلْن شَ سٍيٍ، ﭑ بَرَ عٍ بِرِن سَرَ نٌوٍ مِ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لْن شَ فِنّ، رُتِ مٌوَبَكَ، ﭑ بَرَ نَ قَن دْشْ عَلَكٌ قَشَمِشِ شِلِ نَشَ لْي عَ شَ بْشِ شُن مَ، عَ شَبِلّ نُن عَ شَ تَا مِشِيٍ نَشَ نّيمُ عَ شَ قٍ مَ. تٌ وٌ بَرَ قِندِ يِ قٍ سٍيدٍ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نُن كُنتِفِيٍ نَشَ عَ يَابِ، «مُشُ بَرَ تِن قِندِدٍ سٍيدٍيٍ رَ! مُشُ بَرَ عَلَتَلَ مَشَندِ يِ فِنّ بّ نَشَن سٌقٍ عِ شْنيِ.عَلَتَلَ شَ عَ لُ عَلْ رَشٍلٍ نُن لٍيَ نَشٍيٍ بَرَ دِيٍ سْتْ،عٍ قِندِ عِسِرَيِلَ حَمَ رَ.عَلَتَلَ شَ سّنبّ قِ عِ مَ عٍقَرَتَ شَبِلّ يَ مَ.عَلَتَلَ شَ شِلِ شُنفبٍ قِ عِ مَ بّتّلّيمُ تَا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دِ فبٍفبٍ قِ عِ مَ يِ سُنفبُتُنيِ سَابُي رَ.عَلَتَلَ شَ وٌ شَ دِيٍ قِندِ دٍنبَيَ رَ عَلْ ثٍرٍ سِ شَ دٍنبَيَ،ثٍرٍ سِ نَشَن تَمَرِ بَرِشِ يُدَ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بٌو سُ نَشَ رُتِ شَ قُتِ شِرِ. عٍ تٌ لُ يِرٍ كٍرٍن، عَلَتَلَ نَشَ عَ رَفِرِ رُتِ شَ تّفّ، عَ دِ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فِنّيٍ نَشَ عَ قَلَ نٌوٍ مِ بّ، «عَلَ تَنتُ، بَرِ مَ عَلَتَلَ بَرَ شَبِلّ رَتَنفَمَ قِ عِ مَ. عِسِرَيِلَكَيٍ شَ تَنتُي رَ سِفَ عَ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دِ قَمَ مّينِدٍ عِ مَ، عَ عِ كَنتَمَ عِ شَ حّلّشّقٌرِحَ كُي. عِ شَ مَمَدِ رُتِ، نَشَن يِ دِ سْتْشِ عِ بّ، عَ قَن عِ شَنُمَ، عَ تِدٍ فبٌ عِ بّ دَنفِ دِ سٌلٌقٍ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وٍ مِ نَشَ نَ دِيْرّ تٌنفٌ، عَ عَ سَ عَ كَنكٍ مَ، عَ قِندِ عَ مّينِ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وٍ مِ دْشْبٌورٍ فِنّيٍ نَشَ شِلِ سَ يِ دِيْرّ شُن مَ، عَ قَلَقٍ رَ، «نٌوٍ مِ بَرَ دِ سْتْ، عَ شِلِ عٌبٍدٌ.» عٌبٍدٌ شَ دِ نَن يِسَيِ رَ. يِسَيِ شَ دِ نَن دَوُ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و سُ رُتِ قُ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رٍ سِ شَ تَرُشُي نَن يَ؛ثٍرٍ سِ نَشَ هٍسٍرٌن 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سٍرٌن نَشَ رَ مِ سْتْ.رَ مِ نَشَ عَمِنَدَبٌ سْ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مِنَدَبٌ نَشَ نَشَسٌن سْتْ.نَشَسٌن نَشَ سَلِمٌن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مٌن نَشَ بٌو سُ سْتْ.بٌو سُ نَشَ عٌبٍدٌ سْ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بٍدٌ نَشَ يِسَيِ سْتْ.يِسَيِ نَشَ دَوُدَ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و سُ نَشَ سِفَ تَا نَادّ رَ، تَاكَيٍ مَلَنمَ دّننَشّ، عَ دْشْ. نَ شَبِلّ رَتَنفَمَ، بٌو سُ نُ نَشَن شَ قٍ قَلَمَ، نَ نَشَ قَ. بٌو سُ نَشَ عَ قَلَ عَ بّ، «ﭑ بَ، قَ عِ مَفٌرٌ بٍ.» عَ نَشَ قَ، عَ دْ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و سُ مَن نَشَ عَ قَلَ تَا كُنتِفِ قُ بّ، «وٌ قَ، وٌ وٌ مَفٌرٌ بٍ.» عٍ تٌ دْ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و سُ نَشَ عَ مَسٍن نَ شَبِلّ رَتَنفَمَ بّ، «نٌوٍ مِ، نَشَن كٍلِشِ مٌوَبَ، عَ وَ مَ عٍلِمٍلٍكِ شَ بْشِ مَتِقٍ. عِ عَ كٌلٌن، عٍلِمٍلٍكِ وٌن تَارَ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 وَ مَ عِ شَ كٌلٌن سْتْ نَ قٍ مَ، عِ شَ نَ بْشِ شُن سَرَ تَاكَيٍ نُن تَا كُنتِفِيٍ يَ شْرِ. شَ عِ نْمَ عَ شُن سَرَدٍ، عِ شَ عَ رَبَ. شَ عِ مُ نْمَ نَ رَ، عَ قَلَ ﭑ بّ، عَلَكٌ ﭑ شَ عَ كٌلٌن، بَرِ مَ مِشِ فبّتّ مُ نْمَ عَ شُن سَرَدٍ قٌ عِ شَ عِ شُي قِ. ﭑ تَن نَن عِ شَنبِ رَ.» نَ شّمّ نَشَ عَ يَابِ، «ﭑ عَ شُن سَرَ 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بٌو سُ نَشَ يِ وْيّنيِ سَ نَ قَرِ، عَ نَشّ، «عِ نّ يِ بْشِ سَرَ مَ لْشْي نَشّ نٌوٍ مِ نُن رُتِ مٌوَبَكَ مَ، عِ مَن شَ نَ كَاحّ فِنّ قَن دْشْ، عَلَكٌ قَشَمِشِ شِلِ نَشَ لْي نَ بْشِ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شَبِلّ رَتَنفَمَ نَشَ عَ يَابِ، «نَ كُي ﭑ مُ نْمَ عَ شُن سَرَدٍ، شَ نَ مُ عَ رَ ﭑ يّتّ كّ كَنَمَ نّ. عِ شَ عَ شُن سَرَ، ﭑ تَن مُ 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فٍ رَ عِسِرَيِلَ بْشِ مَ، شَ مِشِ ندٍ نُ وَ مَ لَنيِ شِرِقٍ، قٌ عَ شَ سَنكِرِ بَ، عَ شَ عَ سٌ عَ بٌورٍ يِ رَ. نَ نَن عَ مَسٍنمَ لَنيِ بَرَ فّ شِرِدٍ.]]></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رُتِ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