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0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رُتِ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كْي تَفِ، بٌو سُ نَشَ شُنُ، عَ نَشَ فِنّ تٌ عَ سَن لَبٍ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نَشَ عَ مَشْرِن، «ندٍ عَ رَ؟» رُتِ نَشَ عَ يَابِ، «عِ شَ كٌنيِ نَن ﭑ نَ. ﭑ شِلِ رُتِ. ﭑ قَشِ نّ، شَ عِ نْمَ ﭑ قُتِدٍ، بَرِ مَ مُشُ شَبِلّ رَتَنفَمَ نَ عِ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بٌو سُ نَشَ عَ مَسٍن عَ بّ، «ﭑ مَ دِ، عَلَ شَ عِ بَرَايِ. يِ هِننّ قَن عِ شَ هِننّ سِنفٍ بّ، بَرِ مَ عِ مُ سِفَشِ سّفّتَلَ سٍ كَنيِ قْشْ رَ، عِ مُ سِفَشِ سّفّتَلَ سٍتَرٍ قْشْ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ﭑ مَ دِ، شَنمّرِ يٌ نَشَ لُ عِ يِ رَ. ﭑ عَ بِرِن نَبَمَ نّ عِ بّ عِ نَشَن مَشْرِنشِ، بَرِ مَ حَمَ بِرِن عَ كٌلٌن فِنّ قَنيِ نَن عِ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بَرَ نْندِ قَلَ. ﭑ تَن، وٌ شَبِلّ رَتَنفَمَ نَن ﭑ نَ، كْنْ شَبِلّ رَتَنفَمَ فبّتّ نَ نَشَن مَكْرّ عِ رَ ﭑ تَن بّ.]]></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كْي رَدَنفِ بٍ تٌ. فّيسّفّ، شَ نَ مِشِ تِن عِ رَتَنفَدٍ، عَوَ. شَ عَ مُ تِن، ﭑ تَن عِ رَتَنفَمَ نّ. ﭑ بَرَ ﭑ كَلِ عَلَتَلَ رَ! عِ شَ شِ بٍ هَن كُيٍ شَ عِبَ.»]]></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رُتِ نَشَ عَ سَ بٌو سُ سَن لَبٍ رَ هَن سُبَشّ مَ. عَ نَشَ كٍلِ بٍينُن سٌفٍ شَ تٍ، بَرِ مَ بٌو سُ مُ نُ وَ مَ مِشِ شَ عَ كٌلٌن يِ فِنّ نُ نَ لٌنيِ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نَشَ عَ قَلَ عَ بّ، «عِ شَ مَقٍلٍنيِ تٌنفٌ، عَ دّ سُشُ.» رُتِ تٌ عَ شَ مَقٍلٍنيِ دّ سُشُ، بٌو سُ نَشَ قُندٍن مَنِيّ كٌنبٌ يَ كٍرٍن سَ عَ كُي. بٌو سُ نَشَ رُتِ رَتٍ نَ كٌتٍ مَ، رُتِ قَ سِفَ تَا كُي.]]></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نَشَ فبِلٍن عَ مَمَ نٌوٍ مِ شْنيِ. نٌوٍ مِ نَشَ عَ مَشْرِن، «ﭑ مَ مَمَدِ، قٍ بَرَ دَنفِ عَ قَنيِ رَ؟» رُتِ نَشَ عَ يَ مَشَرَن بٌو سُ نَشَن بِرِن نَبَشِ عَ بّ.]]></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نَشّ، «عَ بَرَ يِ قُندٍن مَنِيّ كٌنبٌ يَ كٍرٍن قِ ﭑ مَ. عَ نَشّ ﭑ بّ، ‹عِ مُ فبِلٍنمَ عِ مَمَ شْنيِ عِ بّلّشّ عِفٍلِ.›»]]></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رُتِ نُن بٌو سُ شَ لَن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وٍ مِ نَشَ عَ قَلَ عَ بّ، «ﭑ مَ مَمَدِ، عِ شَ لُ بٍ هَن وٌن شَ عَ كٌلٌن يِ قٍ رَحْنمَ كِ نَشّ. نَ شّمّ مُ عَ رَشَرَ مَ، قٌ يِ قٍ شَ يَءِلَن تٌ يَتِ 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وٍ مِ نَشَ عَ قَلَ عَ شَ دِ شَ فِنّ بّ، عَ نَشّ، «رُتِ، ﭑ وَ مَ عِ شَ شّمّ تَا قَنيِ سْتْ.]]></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عَ كٌلٌن، بٌو سُ، عِ سَ وَلِشِ نَشَن شْنيِ نُن عَ شَ وَلِكّ فِنّيٍ رَ، وٌن شَبِلّ نَن عَ رَ. تٌ نُنمَرٍ رَ، بٌو سُ سِفَمَ لٌنيِ مَ قُندٍن مَنِيّ بْنبْدٍ.]]></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نَشَن نَبَمَ، عِ شَ عِ يَءِلَن عَ قَنيِ رَ. عِ شَ عِ مَشَ، عِ لَبُندّ سَ عِ مَ، عِ عِ مَشِرِ دُفِ قَنيِ رَ. نَ تّمُي عِ شَ سِفَ لٌنيِ يِرٍ. عِ عِ يَ مَنْشُن بٌو سُ مَ هَن عَ شَ فّ عَ دّفٍدٍ.]]></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نَ سٌ عَ سَدٍ، عِ شَ عَ مَتٌ عَ سَشِ دّننَشّ. عَ نَ شِ، عِ شَ عَ شَ دُفِ بَ عَ سَنيِيٍ مَ، عِ عِ سَ عَ سَن لَبٍ رَ. عَ قَمَ عِ رَبَقٍ قَلَدٍ عِ بّ.»]]></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رُتِ نَشَ عَ يَابِ، «عَوَ، ﭑ عَ بِرِن نَبَمَ نّ عَلْ عِ عَ قَلَشِ كِ نَشّ.»]]></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 تّمُي رُتِ نَشَ سِفَ نَ لٌنيِ مَ. عَ مَمَ نَشَن قَلَشِ عَ بّ، عَ نَشَ نَ رَبَ.]]></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بٌو سُ تٌ فّ عَ دّفٍدٍ، عَ نَشَ عَ سَ قُندٍن مَنِيّ كُرُشِ قّ مَ حّلّشِنيِ كُي. رُتِ نَشَ عَ مَسٌ عَ رَ دْيِن دْيِن، عَ دُفِ بَ عَ سَنيِيٍ مَ، عَ قَ عَ سَ عَ سَن لَبٍ رَ.]]></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2026-06-13T21:23:09Z</dcterms:created>
  <dcterms:modified xsi:type="dcterms:W3CDTF">2026-06-13T21:23:09Z</dcterms:modified>
  <dc:title>Bible.com.au: رُتِ 3:1-18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