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عَ مَسٍنشِ نّ، عَ دِ نَشٍيٍ بَرِ عِبُرَهِمَ بّ عَ قَتٍ بّندّ كِ مَ، نٍيٍ شَ مُ قِندِشِ عَلَ شَ دِيٍ رَ. كْنْ دِ نَشٍيٍ بَرِ عَلَ شَ لَايِدِ سَابُي رَ، نٍيٍ نَن قِندِ عِبُرَهِمَ بْنسْي رَ عَلَ يَ عِ.]]></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رِ مَ عَلَ يِ نَن لَايِدِ عِبُرَهِمَ بّ، «ﭑ فبِلٍنمَ تَمُنَ يِ تّمُي حْندْن، ﭑ عَ لِمَ سَرَ بَرَ دِ شّمّ سْ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فبَنسَن قَن مُ عَ رَ. وٌن بٍنبَ عِسِيَفَ نَن قِندِشِ رٍبٍكَ شَ دِ قِرِن بِرِن بَ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بٍينُن فُلِيٍ شَ بَرِ عٍ شَ قٍ قَنيِ شَ نَ مُ قٍ حَاشِ ندٍ رَبَ، عَلَ نَشَ دِ كٍرٍن سُفَندِ عٍ قِرِن تَفِ عَلَكٌ عَ سَفٌي شَ رَ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 دِ مُ سُفَندِ كّوَلِيٍ يٌ شَ قٍ رَ. نَ سُفَندِ قِندِشِ عَلَ شَ شِلِ نَن نَ. نَ كُي، عَلَ نَشَ عَ مَسٍن رٍبٍكَ بّ، «قٌرِ نَن لُمَ عَ شُنيَ شَ نْي بُ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عَ سّبّشِ كِتَابُي كُي كِ نَشّ، «ﭑ بَرَ يَشُبَ شَنُ، كْنْ ﭑ بَرَ مّي عٍسَيُ تَ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ن قَ نَ مَ دِ؟ وٌن شَ عَ قَلَ عَ عَلَ مُ تِنشِن؟ عَستْقُلَهِ!]]></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عَ مَسٍن نّ مُنسَ بّ، «ﭑ هِننّمَ مِشِ نَن نَ ﭑ نَ وَ هِننّقٍ نَشَن نَ. ﭑ كِنِكِنِمَ مِشِ نَن مَ ﭑ نَ وَ كِنِكِنِقٍ نَشَ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لَ شَ سُفَندِ مُ كٍلِمَ مِشِ وَشْنقٍ شَ مَ، شَ نَ مُ مِشِ شَ كَتّ مَ. عَ كٍلِمَ عَلَ شَ هِ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سّبّشِ كِتَابُي كُي، عَلَ نَشَ عَ قَلَ قِرَوُنَ بّ، «ﭑ عِ رَكٍلِشِ نّ، ﭑ مَنفّيَ قِ عِ مَ، عَلَكٌ ﭑ شَ ﭑ سّنبّ مَسٍن عِ سَابُي رَ، دُنِحَ بِرِن شَ ﭑ شِلِ كٌ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فَ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عَ هِننّمَ مِشِ رَ عَ نَ وَ هِننّقٍ نَشَن يٌ رَ، عَ مَن مِشِ سٌندٌنيِ رَشْرْشْمَ عَ نَ وَ نَشَن سٌندٌنيِ رَشْرْشْ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دٍ نْمَ عَ قَلَدٍ ﭑ بّ، «عَلَ قَ كٌتٍ سَمَ مِشِ شُن مَ مُنقٍ رَ؟ مِشِ نْمَ تٌندِدٍ عَ شَ مَرَفِرِ رَ يِ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عِ تَن عَدَ مَدِ قِندِشِ ندٍ رَ عِ تٌ قَ عَلَ مَتَندِ مَ؟ قّحّ يَءِلَنشِ شَ عَ قَلَ عَ يَءِلَنمَ بّ، «مُنقٍ رَ عِ ﭑ يَءِلَنشِ يِ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دِ، قّحّ يَءِلَنيِ نَ قّحّ قِرِن يَءِلَن بّندّ كٍرٍن نَ، عَ مُ نْمَ قّحّ كٍرٍن يَءِلَندٍ وَلِ ندٍ شَ قٍ رَ نَشَن تِدٍ فبٌ، عَ بٌورٍ قَن يَءِلَن وَلِ ندٍ شَ قٍ رَ نَشَن تِدٍ مُ ف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عَ سَ لِ عَلَ وَ مَ عَ شَ شْنّ نُن عَ سّنبّ مَسٍنقٍ، عَ مُ نْمَ نَ رَبَدٍ شّ؟ كْنْ عَ شَ سَبَرِ شُنفبٍ كُي، عَلَ دِحّشِ مِشِيٍ مَ عَ شْنْشِ نَشٍيٍ مَ، فبَلٌي رَفَتَشِ نَشٍيٍ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يِ رَبَشِ نّ عَلَكٌ عَ شَ عَ شَ نْرّ مَكَابَشِ مَسٍن عَ تٌ هِننّمَ مِشِيٍ رَ، عَ نُ بَرَ نَشٍيٍ سُفَندِ كَبِ عَ قْلّ، عٍ شَ نْرّ سْ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ن تَن نَن قِندِشِ نَ مِشِيٍ رَ عَ بَرَ نَشٍيٍ شِلِ كٍلِ سِ بِرِن كُي. يُوِقِيٍ فبَنسَن مُ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عَ مَسٍنشِ عَننَبِ هٌسٍ شَ كِتَابُي كُي،«نَشٍيٍ مُ قِندِشِ ﭑ مَ مِشِيٍ رَ،ﭑ عٍ شِلِ قَلَمَ ‹ﭑ مَ مِشِيٍ.›نَشَن مُ قِندِشِ ﭑ مَ حَمَ شَنُشِ رَ،ﭑ عَ شِلِ قَلَمَ ‹ﭑ مَ حَمَ شَ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 مَن عَ قَلَ عٍ بّ دّننَشّ، ‹ﭑ مَ حَمَ مُ وٌ رَ،›عَ عٍ شِلِ قَلَمَ نّ نَا، ‹عَلَ شَ دِيٍ، عَلَ نَشَن 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ننَبِ عٍسَيِ قَن عَ شُي عِتٍ نّ عَ تٌ نُ كَوَندِ تِمَ عِسِرَيِلَ شَ قٍ رَ،«هَلِ عِسِرَيِلَ مِشِيٍ وُيَ عَلْ مّيّن شْرِ نَشَن نَ بَا دّ،عَ دْنشْي دِ نَن تُن كِسِ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شَ نْندِ قَلَ وٌ بّ. ﭑ مُ وُلٍ قَلَمَ بَرِ مَ ﭑ قِندِشِ عَلَ شَ مِشِ سُفَندِشِ فبٍ نَن نَ. ﭑ سٌندٌنيِ نُن عَلَ شَشِلِ سّنِيّنشِ قَن قِندِشِ سٍيدٍيٍ نَن نَ، عَ نْندِ نَن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رِ مَ عَلَ نَشَن مَسٍنشِ،عَ عَ رَبَمَ نّ دُنِحَ مَ،عَ عَ رَكَمَلِ كٍرٍن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ننَبِ عٍسَيِ مَن عَ مَسٍن نّ،«شَ عَلَ سّنبّ بِرِن كَنيِ مُ بْنسْي ندٍ لُ وٌن بّ نُ،وٌن لُمَ نّ نُ عَلْ سٌدٌ مَ،وٌن مَنِيَمَ فٌمٌرَ نَن 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ن قَ نَ مَ دِ؟ سِ فبّتّ نَشٍيٍ مُ نُ كَتَمَ عٍ شَ تِنشِنيِ سْتْ عَلَ يَ عِ، عٍ تَن بَرَ قَ عَ سْتْ دَنشَنِيَ سَابُ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عِسِرَيِلَ حَمَ نَشَن نُ كَتَمَ عٍ شَ سّرِيّ رَبَتُ عَلَكٌ عٍ شَ تِنشِنيِ سْتْ عَلَ يَ عِ، عٍ تَن مُ نْ نَ سّرِيّ رَبَتُ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نقٍ رَ؟ بَرِ مَ عٍ مُ بِرَ تِنشِنيِ قْشْ رَ دَنشَنِيَ سَابُي رَ، عٍ حْشْ عَ مَ عَ عٍ نْمَ عَ سْتْدٍ عٍ شَ كّوَلِيٍ سَابُي رَ. عٍ بَرَ عٍ سَنيِ رَدِن فّمّ رَ نَشَن شِلِ قَلَمَ، «مِشِ رَبِرَ فّ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لْ عَ سّبّشِ كِتَابُي كُي كِ نَشّ،«وٌ عَ مَتٌ، ﭑ بَرَ فّمّ دْشْ سِيٌنِ،مِشِيٍ عٍ سَن نَدِنمَ نَشَن نَ،فّمّ نَشَن مِشِيٍ رَبِرَ مَ.كْنْ نَشَن يٌ دَنشَنِيَ عَ مَ، نَ كَنيِ مُ يَافِ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حّ سُننُنشِ كِ قَنيِ، دَنيِ مُ نَ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فَشَكٍرٍنيِيٍ شَ قٍ رَ. شَ عَ سَ عٍ مَلِمَ نّ نُ، ﭑ تِنشِ عَ رَ ﭑ تَن يّتّ يَتِ شَ دَنكّ سْتْ، مُشُ نُن عَلَ شَ مِشِ سُفَندِشِ شَ قَتَن عٍ تَن مَ قٍ رَ، ﭑ بَرٍنيِيٍ مُشُ نُن نَشٍيٍ سِ كٍرٍن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وِقِيٍ نَن نَ عٍ رَ، عَلَ نَشٍيٍ سُفَندِ عٍ شَ قِندِ عَ شَ دِيٍ رَ، عَ نَشَ عَ شَ نْرّ مَسٍن عٍ بّ. عَلَ سَاتّيٍ نُن لَايِدِيٍ تٌنفٌ عٍ تَن نَن بّ، عَ عَ شَ سّرِيّ نُن عَ بَتُ كِ قِ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ن نَن بْنسْي بٍنبَيٍ نَ كِتَابُييٍ كُي، عَلَ شَ مِشِ سُفَندِشِ قَن كٍلِشِ عٍ تَن نَن بْنسْي تَفِ عَ قَتٍ بّندّ كِ مَ. تَنتُي نُن بَتُي شَ رَ سِفَ عَلَ مَ عَبَدَن، عَ تَن نَشَن نَ بِرِن شُن مَ. عَمِ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 مُ لُشِ شّ عَلْ عَلَ شَ لَايِدِ كَنَشِ نّ. بَرِ مَ نَشٍيٍ كٍلِ عِسِرَيِلَ بْنسْي، عٍ بِرِن شَ مُ قِندِ عِسِرَيِلَ دِيٍ يَتِ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بَرِشِ عِبُرَهِمَ بْنسْي، نَ مُ عَ قَلَشِ شّ دٍ عَ عٍ بِرِن نَن قِندِشِ عَ شَ دِيٍ يَتِ رَ، بَرِ مَ عَلَ عَ مَسٍن نّ عِبُرَهِمَ بّ، «عِسِيَفَ نَن قَمَ قِندِدٍ عِ بْنسْي رَ ﭑ نَشَن لَايِدِ عِ بّ.»]]></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2026-08-15T13:56:04Z</dcterms:created>
  <dcterms:modified xsi:type="dcterms:W3CDTF">2026-08-15T13:56:04Z</dcterms:modified>
  <dc:title>Bible.com.au: رْ مَ 9:1-33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