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929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رْ مَ 8:1-3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نَشٍيٍ بِرَشِ عٍ يّتّ وَشْنقٍ قْشْ رَ، عٍ شَ قٍ مُ نْمَ عَلَ كّنّندٍ.]]></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كْنْ وٌ تَن مُ نَ وٌ يّتّ سَفٌي سْنْن. شَ عَلَ شَشِلِ سّنِيّنشِ سَبَتِشِ وٌ عِ، وٌ قَ نَ عَلَ شَشِلِ سّنِيّنشِ نَن سَفٌي. عَلَ شَ مِشِ سُفَندِشِ شَشِلِ مُ نَ نَشَن يٌ يِ رَ، نَ كَنيِ مُ قِندِشِ عِسَ فبٍ 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شَ وٌ نُن عَلَ شَ مِشِ سُفَندِشِ بَرَ قِندِ كٍرٍن نَ، وٌ قَتٍ بّندّ تَن قَشَمَ يُنُبِ نَن مَ قٍ رَ، كْنْ عَلَ شَشِلِ سّنِيّنشِ تَن وٌ رَكِسِمَ نّ بَرِ مَ وٌ بَرَ مَتِنشِن عَلَ يَ عِ.]]></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لَ نَن عِسَ رَكٍلِ قَشَمِشِيٍ تَفِ. شَ عَ تَن عَلَ شَشِلِ نَن سَبَتِشِ وٌ عِ، عَ تَن نَشَن عَ شَ مِشِ سُفَندِشِ رَكٍلِ قَشّ مَ، عَ مَن قَمَ نّ وٌ قَتٍ بّندّ رَكِسِدٍ عَ شَشِلِ سَابُي رَ نَشَن سَبَتِشِ وٌ عِ.]]></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نَ كُي، ﭑ نفَشَكٍرٍنيِيٍ، دٌنِ ندٍ نَ وٌن مَ، كْنْ عَ مُ نَ وٌن مَ وٌن يّتّ قَتٍ بّندّ شَ سّيتِ شّ. عَ مُ لَن وٌن مَن شَ لُ عَ سَفٌي سْنْن وٌن مَن شَ عَ وَشْنقٍ كٌبِ رَبَ.]]></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شَ وٌ حّرّ قَتٍ بّندّ وَشْنقٍ كٌبِيٍ مَ، وٌ قَشَمَ نّ، كْنْ شَ وٌ فبِلٍن عٍ قْشْ رَ عَلَ شَشِلِ سّنِيّنشِ سَابُي رَ، وٌ كِسِمَ نّ،]]></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بَرِ مَ عَلَ شَشِلِ سّنِيّنشِ مِشِ نَشٍيٍ بِرِن نَحّرّ مَ، عٍ تَن قِندِشِ عَلَ شَ دِيٍ نَن نَ.]]></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لَ مُ شَشِلِ قِشِ وٌ مَ نَشَن مَن وٌ قِندِ مَ فَاشُي شَ كٌنيِيٍ رَ. عَ عَ يّتّ شَشِلِ سّنِيّنشِ نَن قِشِ وٌ مَ نَشَن وٌ قِندِشِ عَ شَ دِيٍ رَ، نَشَن عَ نِيَمَ وٌن شَ نْ وٌن شُي عِتٍدٍ عَلَ مَ، وٌن نَ عَ شِلِ، «ﭑ بَ، ﭑ بَ!»]]></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نَ كُي، عَلَ شَشِلِ سّنِيّنشِ نُن وٌن يّتّ شَشِلِ عَ مَسٍنمَ عَ وٌن قِندِشِ عَلَ شَ دِيٍ نَن نَ.]]></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نُن، وٌن تٌ قِندِشِ عَ شَ دِيٍ رَ، وٌن بَرَ قِندِ عَلَ شَ كّتٌنفٌي رَ، وٌن نُن عَ شَ مِشِ سُفَندِشِ. بَرِ مَ، شَ وٌن تْورْ عَ شَ تْورّ، وٌن مَن قَمَ نّ شُننَكٍلِ سْتْدٍ عَلْ عَ تَن.دَنشَنِيَتْييٍ شَشِلِ تِدٍ]]></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سَيَنكَيٍ شَ كَلَمُتَرٍحَ]]></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ﭑ لَشِ عَ رَ وٌن تْورّ نَشَن تِمَ يِ دُنِحَ مَ يِ كِ، عَ نُن وٌن قَمَ شُننَكٍلِ نَشَن سْتْدٍ، عٍ تَفِ عِكُيَ كِ قَنيِ! عٍ حَن مُ نْمَ سَدٍ عٍ بٌورٍ مَ.]]></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دَالِ بِرِن مَمّ تِقٍ وَشَتِ رَ، عَلَ عَ شَ دِيٍ مَكّنّنمَ تّمُي نَشّ،]]></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بَرِ مَ دُنِحَ بِرِن نَ سٍنتَنّ شَ نْي بُن مَ، تِدٍ يٌ مُ نَشَن مَ. نَ مُ كٍلِشِ دُنِحَ يّتّ شَ مَ، عَ كٍلِشِ عَلَ نَن مَ. كْنْ نَ بِرِن كُي شَشِلِ تِدٍ لُشِ بِرِن بّ.]]></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وَشَتِ قَمَ قَدٍ دَالِ قُلُنمَ تّمُي نَشّ كَنَرِ شَ كٌنيِيَ بُن، عَ قَن شْرّيَ نُن شُننَكٍلِ سْتْ عَ نُن عَلَ شَ دِيٍ رَ.]]></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وٌن عَ كٌلٌن، عَ كَبِ عَ قْلّ هَن تٌ، دَالِ بِرِن نَ عَ كُي عِوَقٍ نّ تْورّ كُي، عَلْ فِنّ دِ قُرِ نَ كٍلِ عَ رَ.]]></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كْنْ دَالِ فبَنسَن شَ مُ عَ رَ. هَلِ وٌن تَن نَشٍيٍ بَرَ عَلَ شَشِلِ سّنِيّنشِ سْتْ عَ شَ كِ سِنفٍ رَ، وٌن تَن يَتِ نَ وٌن كُي عِوَقٍ، هَن عَلَ وٌن قِندِ مَ عَ شَ دِيٍ رَ تّمُي نَشّ، عَ وٌن قَتٍ نْرْ.]]></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وٌن شَشِلِ تٌ تِ عَ رَ، نَ نَن عَ رَ وٌن بَرَ كِسِ، كْنْ وٌن شَشِلِ مَن تِشِ عَ رَ. كْنْ شَ مِشِ يَ قٍ تٌ عَ شَشِلِ نُ تِشِ نَشَن نَ، نَ كَنيِ مُ عَ شَشِلِ تِمَ نَ رَ سْنْن. مِشِ نْمَ عَ شَشِلِ تِدٍ قٍ ندٍ رَ عَ حَن بَرَ نَشَن سْتْ؟]]></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كْنْ شَ وٌن شَشِلِ تِشِ قٍ ندٍ رَ وٌن مُ نَشَن تٌشِ سِندٍن، وٌن نَ مَمّمَ تُننَبّشِ نَن كُي.]]></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عَلَ شَشِلِ سّنِيّنشِ قَن قَمَ نّ وٌن مَلِدٍ وٌن مَ سّنبّتَرٍيَ كُي. وٌن مُ عَ كٌلٌن عَ لَن وٌن شَ مَشَندِ نَشَن نَبَ، كْنْ عَلَ شَشِلِ سّنِيّنشِ نَن عَلَ مَشَندِ مَ وٌن بّ مَيَندِ شُي رَ نَشَن مُ نْمَ مَسَرَدٍ وْيّنيِ رَ.]]></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عَنُن، عَلَ، نَشَن وٌن بْحّ مَ قٍ كٌلٌن، عَ عَ شَشِلِ سّنِيّنشِ شَ مَشَندِيٍ كٌلٌن، بَرِ مَ شَشِلِ سّنِيّنشِ مَشَندِ تِمَ سّنِيّنتْييٍ بّ عَلَ سَفٌي نَن مَ.]]></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نَ كُي، كِيتِ مُ كَنَمَ مِشِيٍ رَ سْنْن نَشٍيٍ دَنشَنِيَشِ عَلَ شَ مِشِ سُفَندِشِ عِسَ مَ، نَشٍيٍ نَ عِسَ عِ،]]></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وٌن مَن عَ كٌلٌن عَ عَلَ وَلِمَ قٍ بِرِن كُي عَ شَنُنتٍنيِيٍ شَ مُنَقَنيِ نَن بّ، عَ بَرَ نَشٍيٍ شِلِ عَ يّتّ سَفٌي مَ.]]></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بَرِ مَ عَلَ بَرَ مِشِ نَشٍيٍ سُفَندِ، عَ نُ عٍ كٌلٌن كَبِ قٍ قْلْ قْلّ، عَ نَشَ عَ رَفِرِ عٍ مَ عٍ شَ قِندِ عَ شَ دِ مَنِيّيٍ رَ، عَلَكٌ عَ شَ دِ تَن شَ قِندِ دِ سِنفٍ رَ عَ نفَشَكٍرٍنيِ فبٍفبٍ تَفِ.]]></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عَ بَرَ نَ رَفِرِ نَشٍيٍ مَ، عَ مَن بَرَ عٍ شِلِ. عَ بَرَ نَشٍيٍ شِلِ، عَ مَن بَرَ عٍ قِندِ تِنشِنتْييٍ رَ عَ يَ عِ. عَ بَرَ نَشٍيٍ قِندِ تِنشِنتْييٍ رَ، عَ مَن بَرَ شُننَكٍلِ قِ عٍ مَ.عَلَ شَ شَنُنتٍيَ عَ شَ دِيٍ بّ]]></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وٌن مُنسٍ قَلَمَ نَ كُي قَ؟ عَلَ تٌ نَ وٌن بّ، ندٍ قَ نْمَ تِدٍ وٌن كَنكٍ؟]]></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عَ تَن نَشَن مُ تٌندِ عَ شَ دِ يَتِ مَ، عَ عَ بَ سّرّشّ رَ وٌن بِرِن بّ، عَ مُ قَمَ شّ وٌن كِدٍ سٍ بِرِن نَ سَقٍ رَ عَ شَ دِ شُن مَ؟]]></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ندٍ نْمَ عَلَ شَ مِشِ سُفَندِشِيٍ كَلَمُدٍ؟ عَلَ يّتّ نَن عٍ قِندِشِ تِنشِنتْييٍ رَ عَ يَ عِ.]]></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ندٍ قَ كِيتِ رَكَنَمَ عٍ رَ سْنْن؟ عَلَ شَ مِشِ سُفَندِشِ عِسَ نَشَن قَشَ، عَلَ نَشَن مَن نَكٍلِ قَشّ مَ، عَ مَفٌرٌشِ عَلَ يِرٍقَنيِ مَ، عَ نُ عَ مَشَندِ وٌن بّ.]]></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ندٍ قَ وٌن بَمَ عَلَ شَ مِشِ سُفَندِشِ شَ شَنُنتٍيَ يِ؟ مُنسٍ نْمَ نَ رَ؟ تْورّ، كَ شْرْشْي، كَ حَشَنكَتّ، كَ كَامّ، كَ لُقٍ شّحّ رَ، كَ قِتِنّ، كَ سَنتِدّفّمَ؟]]></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عَلْ عَ سّبّشِ كِ نَشّ،«قّيحّن، عٍ مُشُ قَشَمَ عِ تَن نَن مَ قٍ رَ.عٍ مُشُ قِندِشِ يّشّييٍ نَن نَ عٍ نَشٍيٍ كْن نَشَبَمَ.»]]></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كْنْ نَ بِرِن كُي، وٌن بَرَ نْي سْتْ نَ قٍ بِرِن شُن مَ وٌن شَنُنتٍنيِ سَابُي رَ.]]></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بَرِ مَ عَلَ شَشِلِ سّنِيّنشِ شَ سّرِيّ نَشَن كِسِ قِمَ، عَ بَرَ وٌن نَمِنِ يُنُبِ نُن قَشّ شَ سّرِيّ شَ نْي بُن مَ مَرِفِ عِسَ سَابُي رَ.]]></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بَرِ مَ ﭑ لَشِ عَ رَ، عَ سٍسٍ مُ نْمَ وٌن بَدٍ عَلَ شَ شَنُنتٍيَ يِ. عَ قِندِ قَشّ رَ بَ، فبَلٌي بَ، مَلٍكّ بَ، حِننّيٍ بَ، يِ وَشَتِ بَ، وَشَتِ نَشَن سَ قَمَ بَ، سّنبّمَ نَشٍيٍ كُيٍ مَ بَ،]]></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نَشَن بِرِن نَ دُنِحَ شُن مَ، نَشَن بِرِن نَ بْشِ بُن مَ، عَ قِندِ دَالِ يٌ رَ، عٍ سٍسٍ مُ نْمَ وٌن نُن عَلَ شَ شَنُنتٍيَ رَقَتَندٍ، عَ بَرَ نَشَن مَسٍن وٌن بّ وٌن مَرِفِ عِسَ سَابُي رَ، عَ شَ مِشِ سُفَندِشِ!]]></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دِينّ سّرِيّ مُ نْ نَشَن نَ، بَرِ مَ مِشِ وَشْنقٍ كٌبِ نُ بَرَ عَ رَهَلَكِ، عَلَ تَن نَ نَن نَبَشِ. عَ نَشَ مِشِ شَ يُنُبِ سّنبّ شُن نَكَنَ عَ تٌ عَ شَ دِ شّي يُنُبِتْي قَتٍ بّندّ مَنِيّ رَ عَ شَ قِندِ يُنُبِ سّرّشّ 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نَ رَبَشِ نّ، عَلَكٌ سّرِيّ تِنشِنيِ نَشَن مَسٍنشِ، عَ شَ نْ رَكَمَلِدٍ وٌن بّ، وٌن تَن نَشٍيٍ مُ حّرّقٍ عَدَ مَ وَشْنقٍ كٌبِ مَ، وٌن تَن نَشٍيٍ نَ حّرّقٍ عَلَ شَشِلِ سّنِيّنشِ مَ.]]></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نَشٍيٍ حّرّ مَ عَدَ مَ وَشْنقٍ مَ، عٍ شَشِلِ رَقٍشِ عَدَ مَ وَشْنقٍ نَن نَ. كْنْ نَشٍيٍ حّرّ مَ عَلَ شَشِلِ سّنِيّنشِ مَ، عٍ تَن نَقٍشِ عَلَ شَشِلِ سّنِيّنشِ وَشْنقٍ نَن نَ.]]></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نَشٍيٍ عٍ شَشِلِ لُشِ قٍ كٌبِ رَبَقٍ مَ، عٍ شُن تِشِ قَشّ نَن نَ. كْنْ نَشٍيٍ عٍ شَشِلِ لُشِ عَلَ شَشِلِ سّنِيّنشِ شَ قٍ مَ، عٍ كِسِ نُن بْحّسَ نَن سْتْمَ.]]></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نَشٍيٍ عٍ شَشِلِ لُشِ عٍ يّتّ وَشْنقٍ يِ، عٍ قِندِشِ عَلَ يَشُييٍ نَن نَ. عٍ مُ عَلَ شَ سّرِيّ رَبَتُمَ، عٍ حَن مُ نْمَ عَ رَبَتُدٍ.]]></a:t>
            </a:r>
          </a:p>
        </p:txBody>
      </p:sp>
    </p:spTree>
  </p:cSld>
  <p:clrMapOvr>
    <a:masterClrMapping/>
  </p:clrMapOvr>
</p:sld>
</file>

<file path=ppt/theme/theme1.xml><?xml version="1.0" encoding="utf-8"?>
<a:theme xmlns:a="http://schemas.openxmlformats.org/drawingml/2006/main" name="Theme92">
  <a:themeElements>
    <a:clrScheme name="Theme9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2026-06-15T08:43:40Z</dcterms:created>
  <dcterms:modified xsi:type="dcterms:W3CDTF">2026-06-15T08:43:40Z</dcterms:modified>
  <dc:title>Bible.com.au: رْ مَ 8:1-39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