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يُنُبِ نَشَ قّيرّ سْتْ يَامَرِ رَ، عَ مِلَنتٍيَ مْولِ بِرِن نَسٌ ﭑ بْحّ مَ، بَرِ مَ سّرِيّ مُ نَ دّننَشّ، يُنُبِ قَن مُ لُمَ نَ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نفٍ رَ ﭑ نُ بَلٌشِ سّرِيّتَرٍيَ نَن كُي، كْنْ سّرِيّ تٌ قَ، يُنُبِ نَشَ بَلٌ ﭑ بْحّ كُي قَ، عَ ﭑ قِندِ قَشَمِ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امَرِ نَشَن نُ لَن عَ شَ قِندِ كِسِ رَ، نَ نَشَ قِندِ ﭑ بّ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يُنُبِ تٌ قّيرّ سْتْ يَامَرِ رَ، عَ نَشَ ﭑ مَيٍندٍن، عَ ﭑ قَشَ يَامَرِ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سّرِيّ سّنِيّن، يَامَرِ قَن سّنِيّن، عَ تِنشِن، عَ مَن قَ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شَ عَ قَلَ قَ، عَ قٍ قَنيِ بَرَ قِندِ قَشّ رَ ﭑ بّ؟ عَستْقُلَهِ! يُنُبِ نَن قِندِشِ قَشّ رَ ﭑ بّ قٍ قَنيِ سَابُي رَ، عَلَكٌ يُنُبِ شَ مَكّنّن يُنُبِ رَ، عَ شَ مِنِ عَ يُنُبِ كِ يَتِ مَ يَامَرِ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عَ كٌلٌن عَ سّرِيّ كٍلِشِ عَلَ نَن مَ، كْنْ ﭑ تَن قِندِشِ عَدَ مَدِ نَن نَ، يُنُبِ شَ كٌ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ن نَبَمَ، ﭑ مُ عَ يَ يٌ كٌلٌن، بَرِ مَ ﭑ وَ مَ ﭑ شَ نَشَن نَبَ، ﭑ مُ نَ شَ رَبَمَ. ﭑ قٍ نَشَن شْنشِ، ﭑ نَ نَن يَتِ رَبَ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 سَ لِ ﭑ قٍ رَبَمَ ﭑ مُ وَ مَ ﭑ شَ نَشَن نَبَ، نَ عَ مَسٍنمَ نّ عَ ﭑ بَرَ لَ عَ رَ عَ سّرِيّ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ﭑ تَن يّتّ يَتِ شَ مُ يِ قٍ رَبَقٍ. يُنُبِ نَشَن نَ ﭑ بْحّ مَ، نَ نَن عَ رَبَ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شَ يّتّ سْتْي سّرِيّ 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 مَ ﭑ عَ كٌلٌن، عَ قٍ قَنيِ يٌ مُ نَ ﭑ بْحّ مَ ﭑ يّتّ قَتٍ بّندّ تَن كّحَ مَ. نَتّ نَ ﭑ بّ ﭑ شَ قٍ قَنيِ رَبَ، كْنْ نْي مُ نَ ﭑ بّ ﭑ شَ عَ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وَ مَ قٍ قَنيِ نَشَن نَبَقٍ، ﭑ مُ نَ شَ رَبَمَ. ﭑ مُ وَ مَ قٍ كٌبِ نَشَن نَبَقٍ، ﭑ نَ نَن يَتِ رَبَ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شَ عَ سَ لِ ﭑ قٍ رَبَمَ ﭑ مُ وَ مَ نَشَن نَبَقٍ، ﭑ تَن يّتّ يَتِ شَ مُ عَ رَبَقٍ. يُنُبِ نَشَن نَ ﭑ بْحّ مَ، نَ نَن نَ عَ رَبَ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ﭑ يِ قٍ نَن تٌشِ ﭑ مَ دُنِحّءِفِرِ كُي؛ ﭑ نَ وَ قٍ قَنيِ رَبَقٍ، ﭑ مُ نْمَ قٍقٍ رَ قٌ قٍ كٌ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حّ تَن كُي، عَلَ شَ سّرِيّ رَقَن ﭑ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ﭑ قٍ فبّتّ نَن تٌمَ ﭑ مَ، نَشَن عَ نِيَمَ ﭑ شَ يُنُبِ رَبَ. يِ قٍ نَشَن ﭑ شَنِنمَ يُنُبِ مَ، عَ سّرِيّ فٍرٍ مَ نَشَن نَقَن ﭑ شَشِلِ مَ، عَ ﭑ قِندِ عَ شَ كٌ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حَشَنكَتَشِ مَتٌ! ندٍ نْمَ ﭑ نَكِسِدٍ يِ قَتٍ بّندّ شَ نْي مَ نَشَن نَ ﭑ شَنِنقٍ قَ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نتُي شَ رَ سِفَ عَلَ مَ نَشَن وٌن نَكِسِمَ وٌن مَرِفِ عِسَ سَابُي رَ، عَ شَ مِشِ سُفَندِشِ!نَ كُي، ﭑ شَشِلِ تَن مَ، ﭑ بَرَ قِندِ عَلَ شَ سّرِيّ شَ كٌنيِ رَ، كْنْ ﭑ قَتٍ بّندّ تَن مَ، ﭑ قِندِشِ سّرِيّ شَ كٌنيِ نَن نَ نَشَن ﭑ نَتُتُنمَ يُنُبِ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وٌ تٌ سّرِيّ كٌلٌن، وٌ مُ عَ كٌلٌن عَ سّرِيّ شَ نْي نَ مِشِ قَرِ هَن عَ شَ سِمَيَ دَندٍ فبَنسَ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فِنّ نَشَن شَ قُتِ بَرَ شِرِ، عَ نَ قُتِ سّرِيّ بُن مَ هَن عَ شَ مْرِ شَ سِمَيَ دَن تّمُي نّ. كْنْ شَ عَ شَ مْرِ شَ سِمَيَ دَن، نَ قُتِ سّرِيّ قَن بَرَ 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سَ لِ عَ شَ مْرِ نَ دُنِحَ مَ، عَ تَن قَ دْشْ شّمّ فبّتّ شْن، عَ بَرَ قِندِ يّنّلَ رَ. كْنْ شَ عَ شَ مْرِ قَشَ، عَ قَن بَرَ قُلُن نَ قُتِ سّرِيّ مَ. هَلِ عَ دْشْ شّمّ فبّتّ شْن مَ كْرّ، يّنّلَ مُ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فَشَكٍرٍنيِيٍ، عَ نَ نَ كِ نّ وٌ قَن بّ. وٌ قَن بَرَ لُ عَلْ قَشَمِشِيٍ سّرِيّ تَن مَبِرِ، عَلَ شَ مِشِ سُفَندِشِ شَ قَشّ سَابُي رَ. وٌ قَ قِندِشِ فبّتّ نَن فبٍ رَ، عَ تَن نَشَن كٍلِشِ قَشَمِشِيٍ تَفِ، عَلَكٌ وٌن شَ وَلِ قَنيِ رَبَ عَلَ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وٌن تٌ نُ حّرّ مَ وٌن يّتّ وَشْنقٍ كٌبِيٍ مَ، سّرِيّ نُ وٌن بْحّ رَتٍمَ يُنُبِ رَبَقٍ مَ. وٌن تٌ نُ بِرَشِ نَ وَشْنقٍ كٌبِيٍ قْشْ رَ، نٍيٍ نُ وٌن شُن تِشِ قَشّ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كْسِ قَ، وٌن بَرَ شْرّيَ سْتْ سّرِيّ شَ كٌنيِيَ مَ، وٌن لُ عَلْ قَشَمِشِيٍ سّرِيّ تَن مَبِرِ. نَ كُي، وٌن مُ قَ وَلِمَ عَلَ بّ عَ كّحَ قٌرِ شَ مَ سْنْن، عَلْ وٌن تٌ نُ نَ سّرِيّ سّبّشِ شَ نْي بُن مَ تّمُي نَشّ. وٌن قَ وَلِمَ عَلَ بّ عَ كّحَ نّينّ نَن نَ، عَلَ شَشِلِ سّنِيّنشِ سَابُي رَ.سّرِيّ نُن يُنُ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قَ نَ مَ دِ؟ سّرِيّ قِندِشِ يُنُبِ نَن نَ؟ عَستْقُلَهِ! سّرِيّ نَن عَ نِيَ ﭑ شَ يُنُبِ كٌلٌن، بَرِ مَ ﭑ مُ مِلَنتٍيَ كٌلٌنمَ نُ شَ سّرِيّ شَ مُ عَ قَلَ ﭑ بّ نُ، «عِ نَشَ مِلَ.»]]></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2026-08-15T13:55:50Z</dcterms:created>
  <dcterms:modified xsi:type="dcterms:W3CDTF">2026-08-15T13:55:50Z</dcterms:modified>
  <dc:title>Bible.com.au: رْ مَ 7:1-25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