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706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رْ مَ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يَكْسِ، شَ وٌن بَرَ قَشَ وٌن نُن عَلَ شَ مِشِ سُفَندِشِ، وٌن مَن لَشِ عَ رَ عَ وٌن كِسِمَ نّ وٌن نُن عَ تَ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بَرِ مَ وٌن عَ كٌلٌن عَ عَلَ شَ مِشِ سُفَندِشِ تٌ بَرَ رَكٍلِ قَشّ مَ نَ كِ عَ مُ قَشَمَ سْنْن. قَشّ شَ نْي يٌ مُ نَ عَ قَرِ سْنْ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تٌ قَشَ، يُنُبِ مُ سٍسٍ نْمَ عَ رَ سْنْن. عَ تٌ بَرَ رَكٍلِ قَشّ مَ، عَ قَ كِسِشِ عَلَ نَن 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ي، وٌ شَ وٌ يّتّ تٌ قَشَمِشِ رَ يُنُبِ تَن مَبِرِ. وٌ مَن تٌ كِسِشِ، وٌ بَرَ قِندِ عَلَ نَن شَ كِسِ مِشِ رَ عَ شَ مِشِ سُفَندِشِ عِسَ سَابُ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نَ نَن عَ تٌشِ عَ مُ لَن يُنُبِ شَ نْ وٌ نِي رَ سْنْن، عَلَكٌ وٌ نَشَ بِرَ وٌ نِي وَشْنقٍ كٌبِيٍ قْشْ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نَشَ وٌ قَتٍ رَبٌلٌ يُنُبِ يِ، عَ شَ قِندِ قٍ كٌبِ رَبَسٍ رَ. وٌ شَ وٌ يّتّ بِرِن سَ عَلَ سَفٌي عَلْ مِشِ نَشٍيٍ كٍلِشِ قَشّ مَ، عٍ كِسِ. وٌ قَتٍ بِرِن شَ قِندِ تِنشِنيِ رَبَسٍ نَن نَ عَلَ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وٌ نَشَ عَ لُ يُنُبِ شَ نْ وٌ رَ، بَرِ مَ سّرِيّ شَ نْي مُ وٌ قَرِ سْنْن. وٌ قَ نَ عَلَ شَ هِننّ نَن كُ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ن قَ نَ مَ دِ؟ سّرِيّ شَ نْي تٌ مُ وٌن قَرِ سْنْن وٌن تٌ قَ نَ عَلَ شَ هِننّ نَن كُي، وٌن شَ يُنُبِ رَبَ يِرٍ؟ عَستْقُلَهِ!]]></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مُ عَ كٌلٌن عَ وٌ نَ وٌ يّتّ قِندِ مِشِ ندٍ شَ كٌنيِ رَ، قٌ وٌ شَ عَ شَ يَامَرِ بِرِن نَبَتُ؟ وٌ مُ عَ كٌلٌن عَ وٌ نَ نَشَن شَ يَامَرِ رَبَتُ، نَ نَن قِندِشِ وٌ مَرِفِ رَ، عَ نَ قَ قِندِ يُنُبِ رَ نَشَن وٌ شَنِنمَ قَشّ مَ، شَ نَ مُ عَ قِندِ عَلَ رَ نَشَن وٌ شَنِنمَ كِسِ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عَلَ تَنتُ! وٌ تَن نَشٍيٍ نُ قِندِشِ يُنُبِ شَ كٌنيِيٍ رَ، نْندِ تٌ كَوَندِ وٌ بّ، وٌ نَ نَن نَبَتُقٍ قَ وٌ بْحّ بِرِ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نيِيَ نَشَن مِشِ شَنِنمَ قَشّ مَ،نُن كٌنيِيَ نَشَن مِشِ شَنِنمَ كِسِ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بَرَ شْرّيَ يُنُبِ شَ كٌنيِيَ مَ، وٌ قَ قِندِشِ عَلَ شَ كٌنيِيٍ نَن نَ، عَلَكٌ وٌ شَ بِرَ تِنشِنيِ قْ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وْيّنقٍ نّ وٌ بّ عَلْ مِشِيٍ وْيّنمَ كِ نَشّ، عَلَكٌ وٌ شَ قَهَامُي سْتْ. سِنفٍ رَ نُ، وٌ نُ وٌ يّتّ قِندِشِ يُنُبِ شَ كٌنيِيٍ نَن نَ، وٌ شَ وَلِ كٌبِيٍ نُ سِفَ شُن مَسَ رَ تُن. كْنْ يَكْسِ، وٌ شَ قِندِ تِنشِنيِ نَن شَ كٌنيِيٍ رَ، وٌ لُ سّنِيّنيِ كِرَ شْ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تٌ نُ نَ يُنُبِ شَ كٌنيِيَ كُي، تِنشِنيِ شَ نْي يٌ مُ نُ نَ وٌ قَ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نُ حّرّ مَ قٍ كٌبِ نَشٍيٍ كُي، وٌ قَ يَافِشِ نَشٍيٍ رَ تٌ، نٍيٍ مُنسٍ قَنشِ وٌ مَ؟ قَشّ فبَنسَن نَن قَمَ نَ قٍ مْولِيٍ شَنبِ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كْنْ يَكْسِ، وٌ تٌ بَرَ مِنِ يُنُبِ شَ كٌنيِيَ كُي، وٌ قِندِ عَلَ شَ كٌنيِيٍ رَ، وٌ سّنِيّنيِ نَن سْتْقٍ يِ كِ نَشَن عَ نِيَمَ وٌ شَ كِسِ عَبَدَ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بَرِ مَ يُنُبِ سَرٍ قِندِشِ قَشّ نَن نَ، كْنْ عَلَ شَ كِ قِندِشِ عَ شَ هِننّ نَن نَ؛ وٌن شَ كِسِ عَبَدَن وٌن مَرِفِ عِسَ سَابُي رَ، عَلَ شَ مِشِ سُفَندِ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ن قَ مُنسٍ قَلَمَ قَ؟ وٌن مَن شَ نُ لُ يُنُبِ رَبَ رَ، عَلَكٌ عَلَ شَ هِننّ شُن شَ مَسَ؟]]></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تْقُلَهِ! وٌن بَرَ وٌن كٌبٍ سٌ يُنُبِ رَ عَلْ قَشَمِشِ عَ كٌبٍ سٌمَ دُنِحَ رَ كِ نَشّ. وٌن مَن قَ نْمَ حّرّدٍ يُنُبِ كُي 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ن تَن بِرِن نَشٍيٍ بَرَ وٌن شُنشَ يٍ شْورَ، وٌن نُن عَلَ شَ مِشِ سُفَندِشِ عِسَ نَن قَ عَ رَ قَ. وٌ مُ عَ كٌلٌن عَ وٌن شُنشَقٍ يٍ شْورَ نَ بَرَ مِسَالِ عِسَ شَ قَشّ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وٌن شُنشَقٍ يٍ شْورَ سَابُي رَ، وٌن نُن مَرِفِ عِسَ بَرَ قَشَ، وٌن مَن بَرَ سَ فَبُرِ عَ سّيتِ مَ. يِ رَبَشِ نّ عَلَكٌ وٌن قَن شَ دُنِحّءِفِرِ نّينّ تٌنفٌ، عَلْ عَلَ شَ مِشِ سُفَندِشِ كٍلِ قَشَمِشِيٍ تَفِ كِ نَشّ بَبَ عَلَ سّنبّ مَكَابَشِ سَابُ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كُي، شَ وٌن نُن مَرِفِ عِسَ بَرَ قِندِ كٍرٍن نَ وٌن وٌن شُنشَشِ يٍ شْورَ تّمُي نَشّ عَ شَ قَشّ مَ مِسَالِ رَ، وٌن مَن قَمَ نّ رَكٍلِدٍ قَشّ مَ عَلْ عَ تَ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ن شَ عَ كٌلٌن عَ وٌن مَ قٍ قٌرِ بَرَ بَنبَن وُرِ مَفَلَنبُشِ مَ عَ نُن مَرِفِ عِسَ رَ، عَلَكٌ وٌن يُفٍ قٌرِ شَ مَسَرَ نَشَن نُ يُنُبِ رَبَمَ، وٌن نَشَ قِندِ يُنُبِ شَ كٌنيِيٍ رَ سْنْ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بَرِ مَ شَ مِشِ بَرَ قَشَ، عَ كَنيِ بَرَ فبِلٍن يُنُبِ رَبَقٍ قْشْ رَ.]]></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2026-05-21T09:06:45Z</dcterms:created>
  <dcterms:modified xsi:type="dcterms:W3CDTF">2026-05-21T09:06:45Z</dcterms:modified>
  <dc:title>Bible.com.au: رْ مَ 6:1-23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